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8"/>
  </p:normalViewPr>
  <p:slideViewPr>
    <p:cSldViewPr snapToGrid="0" snapToObjects="1">
      <p:cViewPr varScale="1">
        <p:scale>
          <a:sx n="105" d="100"/>
          <a:sy n="105" d="100"/>
        </p:scale>
        <p:origin x="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E6252-BE21-EC4A-B3C8-14D6690331BB}" type="datetimeFigureOut">
              <a:rPr lang="es-ES" smtClean="0"/>
              <a:t>6/5/20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DA86B-FAC0-DA40-AC64-AA5800F0E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5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ADA86B-FAC0-DA40-AC64-AA5800F0E98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08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6E6F-D423-F24D-A57E-F5FBE408508A}" type="datetimeFigureOut">
              <a:rPr lang="es-ES" smtClean="0"/>
              <a:t>6/5/20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037F-FF3B-3847-8335-50B1AFB3DE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29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6E6F-D423-F24D-A57E-F5FBE408508A}" type="datetimeFigureOut">
              <a:rPr lang="es-ES" smtClean="0"/>
              <a:t>6/5/20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037F-FF3B-3847-8335-50B1AFB3DE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92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6E6F-D423-F24D-A57E-F5FBE408508A}" type="datetimeFigureOut">
              <a:rPr lang="es-ES" smtClean="0"/>
              <a:t>6/5/20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037F-FF3B-3847-8335-50B1AFB3DE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28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6E6F-D423-F24D-A57E-F5FBE408508A}" type="datetimeFigureOut">
              <a:rPr lang="es-ES" smtClean="0"/>
              <a:t>6/5/20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037F-FF3B-3847-8335-50B1AFB3DE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67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6E6F-D423-F24D-A57E-F5FBE408508A}" type="datetimeFigureOut">
              <a:rPr lang="es-ES" smtClean="0"/>
              <a:t>6/5/20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037F-FF3B-3847-8335-50B1AFB3DE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57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6E6F-D423-F24D-A57E-F5FBE408508A}" type="datetimeFigureOut">
              <a:rPr lang="es-ES" smtClean="0"/>
              <a:t>6/5/20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037F-FF3B-3847-8335-50B1AFB3DE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57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6E6F-D423-F24D-A57E-F5FBE408508A}" type="datetimeFigureOut">
              <a:rPr lang="es-ES" smtClean="0"/>
              <a:t>6/5/20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037F-FF3B-3847-8335-50B1AFB3DE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2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6E6F-D423-F24D-A57E-F5FBE408508A}" type="datetimeFigureOut">
              <a:rPr lang="es-ES" smtClean="0"/>
              <a:t>6/5/20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037F-FF3B-3847-8335-50B1AFB3DE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28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6E6F-D423-F24D-A57E-F5FBE408508A}" type="datetimeFigureOut">
              <a:rPr lang="es-ES" smtClean="0"/>
              <a:t>6/5/20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037F-FF3B-3847-8335-50B1AFB3DE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211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6E6F-D423-F24D-A57E-F5FBE408508A}" type="datetimeFigureOut">
              <a:rPr lang="es-ES" smtClean="0"/>
              <a:t>6/5/20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037F-FF3B-3847-8335-50B1AFB3DE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223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6E6F-D423-F24D-A57E-F5FBE408508A}" type="datetimeFigureOut">
              <a:rPr lang="es-ES" smtClean="0"/>
              <a:t>6/5/20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037F-FF3B-3847-8335-50B1AFB3DE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960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6E6F-D423-F24D-A57E-F5FBE408508A}" type="datetimeFigureOut">
              <a:rPr lang="es-ES" smtClean="0"/>
              <a:t>6/5/20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1037F-FF3B-3847-8335-50B1AFB3DE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55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83EC31A-4925-CD40-B248-C8A24635E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33859"/>
              </p:ext>
            </p:extLst>
          </p:nvPr>
        </p:nvGraphicFramePr>
        <p:xfrm>
          <a:off x="88014" y="100615"/>
          <a:ext cx="9693940" cy="6597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788">
                  <a:extLst>
                    <a:ext uri="{9D8B030D-6E8A-4147-A177-3AD203B41FA5}">
                      <a16:colId xmlns:a16="http://schemas.microsoft.com/office/drawing/2014/main" val="1469587075"/>
                    </a:ext>
                  </a:extLst>
                </a:gridCol>
                <a:gridCol w="1938788">
                  <a:extLst>
                    <a:ext uri="{9D8B030D-6E8A-4147-A177-3AD203B41FA5}">
                      <a16:colId xmlns:a16="http://schemas.microsoft.com/office/drawing/2014/main" val="3706690282"/>
                    </a:ext>
                  </a:extLst>
                </a:gridCol>
                <a:gridCol w="1938788">
                  <a:extLst>
                    <a:ext uri="{9D8B030D-6E8A-4147-A177-3AD203B41FA5}">
                      <a16:colId xmlns:a16="http://schemas.microsoft.com/office/drawing/2014/main" val="3564734964"/>
                    </a:ext>
                  </a:extLst>
                </a:gridCol>
                <a:gridCol w="1938788">
                  <a:extLst>
                    <a:ext uri="{9D8B030D-6E8A-4147-A177-3AD203B41FA5}">
                      <a16:colId xmlns:a16="http://schemas.microsoft.com/office/drawing/2014/main" val="1410363078"/>
                    </a:ext>
                  </a:extLst>
                </a:gridCol>
                <a:gridCol w="1938788">
                  <a:extLst>
                    <a:ext uri="{9D8B030D-6E8A-4147-A177-3AD203B41FA5}">
                      <a16:colId xmlns:a16="http://schemas.microsoft.com/office/drawing/2014/main" val="630474690"/>
                    </a:ext>
                  </a:extLst>
                </a:gridCol>
              </a:tblGrid>
              <a:tr h="1649474"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11</a:t>
                      </a: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10</a:t>
                      </a: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9</a:t>
                      </a: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8</a:t>
                      </a: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7</a:t>
                      </a: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676743"/>
                  </a:ext>
                </a:extLst>
              </a:tr>
              <a:tr h="1649474"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12</a:t>
                      </a: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pc="300" dirty="0">
                        <a:solidFill>
                          <a:schemeClr val="tx1"/>
                        </a:solidFill>
                        <a:latin typeface="KG Red Hands" panose="02000505000000020004" pitchFamily="2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18</a:t>
                      </a: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17</a:t>
                      </a: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6</a:t>
                      </a: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169519"/>
                  </a:ext>
                </a:extLst>
              </a:tr>
              <a:tr h="1649474"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13</a:t>
                      </a: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14</a:t>
                      </a: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15</a:t>
                      </a: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16</a:t>
                      </a: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5</a:t>
                      </a: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649823"/>
                  </a:ext>
                </a:extLst>
              </a:tr>
              <a:tr h="1649474">
                <a:tc>
                  <a:txBody>
                    <a:bodyPr/>
                    <a:lstStyle/>
                    <a:p>
                      <a:pPr algn="r"/>
                      <a:endParaRPr lang="es-ES" spc="300" dirty="0">
                        <a:solidFill>
                          <a:schemeClr val="tx1"/>
                        </a:solidFill>
                        <a:latin typeface="KG Red Hands" panose="02000505000000020004" pitchFamily="2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1</a:t>
                      </a: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2</a:t>
                      </a: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3</a:t>
                      </a: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pc="300" dirty="0">
                          <a:solidFill>
                            <a:schemeClr val="tx1"/>
                          </a:solidFill>
                          <a:latin typeface="KG Red Hands" panose="02000505000000020004" pitchFamily="2" charset="0"/>
                        </a:rPr>
                        <a:t>4</a:t>
                      </a: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350234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202CDD13-DB73-D24F-8E20-7E809630A7D8}"/>
              </a:ext>
            </a:extLst>
          </p:cNvPr>
          <p:cNvSpPr txBox="1"/>
          <p:nvPr/>
        </p:nvSpPr>
        <p:spPr>
          <a:xfrm>
            <a:off x="124046" y="5617853"/>
            <a:ext cx="1910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5"/>
                </a:solidFill>
                <a:latin typeface="KG Inimitable Original" panose="02000000000000000000" pitchFamily="2" charset="77"/>
              </a:rPr>
              <a:t>TEXTO</a:t>
            </a:r>
            <a:endParaRPr lang="es-ES" sz="2400" dirty="0">
              <a:solidFill>
                <a:schemeClr val="accent4"/>
              </a:solidFill>
              <a:latin typeface="KG Inimitable Original" panose="02000000000000000000" pitchFamily="2" charset="77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7672B0A-9533-6D48-AA17-3790C5013F60}"/>
              </a:ext>
            </a:extLst>
          </p:cNvPr>
          <p:cNvSpPr txBox="1"/>
          <p:nvPr/>
        </p:nvSpPr>
        <p:spPr>
          <a:xfrm>
            <a:off x="2034953" y="2397569"/>
            <a:ext cx="1910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5"/>
                </a:solidFill>
                <a:latin typeface="KG Inimitable Original" panose="02000000000000000000" pitchFamily="2" charset="77"/>
              </a:rPr>
              <a:t>TEXTO</a:t>
            </a:r>
            <a:endParaRPr lang="es-ES" sz="2400" dirty="0">
              <a:solidFill>
                <a:schemeClr val="accent4"/>
              </a:solidFill>
              <a:latin typeface="KG Inimitable Original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031386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21</Words>
  <Application>Microsoft Macintosh PowerPoint</Application>
  <PresentationFormat>A4 (210 x 297 mm)</PresentationFormat>
  <Paragraphs>21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Inimitable Original</vt:lpstr>
      <vt:lpstr>KG Red Hands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4</cp:revision>
  <dcterms:created xsi:type="dcterms:W3CDTF">2020-04-26T17:52:54Z</dcterms:created>
  <dcterms:modified xsi:type="dcterms:W3CDTF">2020-05-06T17:28:40Z</dcterms:modified>
</cp:coreProperties>
</file>