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8632"/>
    <a:srgbClr val="E172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45"/>
    <p:restoredTop sz="94668"/>
  </p:normalViewPr>
  <p:slideViewPr>
    <p:cSldViewPr snapToGrid="0" snapToObjects="1">
      <p:cViewPr varScale="1">
        <p:scale>
          <a:sx n="73" d="100"/>
          <a:sy n="73" d="100"/>
        </p:scale>
        <p:origin x="169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FD5FE-024A-8D48-8AEF-3B6FA14C2F52}" type="datetimeFigureOut">
              <a:rPr lang="es-ES" smtClean="0"/>
              <a:t>6/5/20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AD1F-4203-D943-ADE9-AC58E6FAA8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4094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FD5FE-024A-8D48-8AEF-3B6FA14C2F52}" type="datetimeFigureOut">
              <a:rPr lang="es-ES" smtClean="0"/>
              <a:t>6/5/20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AD1F-4203-D943-ADE9-AC58E6FAA8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8213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FD5FE-024A-8D48-8AEF-3B6FA14C2F52}" type="datetimeFigureOut">
              <a:rPr lang="es-ES" smtClean="0"/>
              <a:t>6/5/20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AD1F-4203-D943-ADE9-AC58E6FAA8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2491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FD5FE-024A-8D48-8AEF-3B6FA14C2F52}" type="datetimeFigureOut">
              <a:rPr lang="es-ES" smtClean="0"/>
              <a:t>6/5/20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AD1F-4203-D943-ADE9-AC58E6FAA8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2745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FD5FE-024A-8D48-8AEF-3B6FA14C2F52}" type="datetimeFigureOut">
              <a:rPr lang="es-ES" smtClean="0"/>
              <a:t>6/5/20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AD1F-4203-D943-ADE9-AC58E6FAA8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0642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FD5FE-024A-8D48-8AEF-3B6FA14C2F52}" type="datetimeFigureOut">
              <a:rPr lang="es-ES" smtClean="0"/>
              <a:t>6/5/20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AD1F-4203-D943-ADE9-AC58E6FAA8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3956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FD5FE-024A-8D48-8AEF-3B6FA14C2F52}" type="datetimeFigureOut">
              <a:rPr lang="es-ES" smtClean="0"/>
              <a:t>6/5/20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AD1F-4203-D943-ADE9-AC58E6FAA8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3651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FD5FE-024A-8D48-8AEF-3B6FA14C2F52}" type="datetimeFigureOut">
              <a:rPr lang="es-ES" smtClean="0"/>
              <a:t>6/5/20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AD1F-4203-D943-ADE9-AC58E6FAA8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4315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FD5FE-024A-8D48-8AEF-3B6FA14C2F52}" type="datetimeFigureOut">
              <a:rPr lang="es-ES" smtClean="0"/>
              <a:t>6/5/20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AD1F-4203-D943-ADE9-AC58E6FAA8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0810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FD5FE-024A-8D48-8AEF-3B6FA14C2F52}" type="datetimeFigureOut">
              <a:rPr lang="es-ES" smtClean="0"/>
              <a:t>6/5/20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AD1F-4203-D943-ADE9-AC58E6FAA8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1239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FD5FE-024A-8D48-8AEF-3B6FA14C2F52}" type="datetimeFigureOut">
              <a:rPr lang="es-ES" smtClean="0"/>
              <a:t>6/5/20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AD1F-4203-D943-ADE9-AC58E6FAA8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6258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FD5FE-024A-8D48-8AEF-3B6FA14C2F52}" type="datetimeFigureOut">
              <a:rPr lang="es-ES" smtClean="0"/>
              <a:t>6/5/20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AD1F-4203-D943-ADE9-AC58E6FAA8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3409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upo 16">
            <a:extLst>
              <a:ext uri="{FF2B5EF4-FFF2-40B4-BE49-F238E27FC236}">
                <a16:creationId xmlns:a16="http://schemas.microsoft.com/office/drawing/2014/main" id="{69511DE9-26CC-7F4A-8AF5-7D4E8A268BC2}"/>
              </a:ext>
            </a:extLst>
          </p:cNvPr>
          <p:cNvGrpSpPr/>
          <p:nvPr/>
        </p:nvGrpSpPr>
        <p:grpSpPr>
          <a:xfrm>
            <a:off x="154984" y="107944"/>
            <a:ext cx="3245900" cy="4782519"/>
            <a:chOff x="154984" y="123986"/>
            <a:chExt cx="3245900" cy="4782519"/>
          </a:xfrm>
        </p:grpSpPr>
        <p:sp>
          <p:nvSpPr>
            <p:cNvPr id="4" name="Rectángulo redondeado 3">
              <a:extLst>
                <a:ext uri="{FF2B5EF4-FFF2-40B4-BE49-F238E27FC236}">
                  <a16:creationId xmlns:a16="http://schemas.microsoft.com/office/drawing/2014/main" id="{2A203BE3-F7CD-BA42-BEC0-2694E03C8C73}"/>
                </a:ext>
              </a:extLst>
            </p:cNvPr>
            <p:cNvSpPr/>
            <p:nvPr/>
          </p:nvSpPr>
          <p:spPr>
            <a:xfrm>
              <a:off x="154984" y="123986"/>
              <a:ext cx="3212024" cy="4782519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EF86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©</a:t>
              </a:r>
            </a:p>
          </p:txBody>
        </p:sp>
        <p:sp>
          <p:nvSpPr>
            <p:cNvPr id="16" name="Elipse 15">
              <a:extLst>
                <a:ext uri="{FF2B5EF4-FFF2-40B4-BE49-F238E27FC236}">
                  <a16:creationId xmlns:a16="http://schemas.microsoft.com/office/drawing/2014/main" id="{7C1A3F8D-C0E2-8047-A48B-DC257C3BAE4E}"/>
                </a:ext>
              </a:extLst>
            </p:cNvPr>
            <p:cNvSpPr/>
            <p:nvPr/>
          </p:nvSpPr>
          <p:spPr>
            <a:xfrm>
              <a:off x="460228" y="264012"/>
              <a:ext cx="2601535" cy="2654916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93264442-4C91-E441-9D6B-96C282CB7327}"/>
                </a:ext>
              </a:extLst>
            </p:cNvPr>
            <p:cNvSpPr txBox="1"/>
            <p:nvPr/>
          </p:nvSpPr>
          <p:spPr>
            <a:xfrm>
              <a:off x="188861" y="2683127"/>
              <a:ext cx="3212023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s-ES" sz="4000" dirty="0">
                  <a:latin typeface="KG Primary Penmanship" panose="02000506000000020003" pitchFamily="2" charset="77"/>
                </a:rPr>
                <a:t>TEXTO</a:t>
              </a:r>
            </a:p>
            <a:p>
              <a:pPr algn="ctr">
                <a:lnSpc>
                  <a:spcPct val="150000"/>
                </a:lnSpc>
              </a:pPr>
              <a:r>
                <a:rPr lang="es-ES" sz="4000" dirty="0">
                  <a:latin typeface="KG Primary Penmanship" panose="02000506000000020003" pitchFamily="2" charset="77"/>
                </a:rPr>
                <a:t>TEXTO</a:t>
              </a: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A4E1889C-541C-7449-AF24-33CC888FCBA4}"/>
              </a:ext>
            </a:extLst>
          </p:cNvPr>
          <p:cNvGrpSpPr/>
          <p:nvPr/>
        </p:nvGrpSpPr>
        <p:grpSpPr>
          <a:xfrm>
            <a:off x="3490994" y="107944"/>
            <a:ext cx="3245900" cy="4782519"/>
            <a:chOff x="154984" y="123986"/>
            <a:chExt cx="3245900" cy="4782519"/>
          </a:xfrm>
        </p:grpSpPr>
        <p:sp>
          <p:nvSpPr>
            <p:cNvPr id="19" name="Rectángulo redondeado 18">
              <a:extLst>
                <a:ext uri="{FF2B5EF4-FFF2-40B4-BE49-F238E27FC236}">
                  <a16:creationId xmlns:a16="http://schemas.microsoft.com/office/drawing/2014/main" id="{99137E5D-4644-BB46-BF03-4CD7F962F459}"/>
                </a:ext>
              </a:extLst>
            </p:cNvPr>
            <p:cNvSpPr/>
            <p:nvPr/>
          </p:nvSpPr>
          <p:spPr>
            <a:xfrm>
              <a:off x="154984" y="123986"/>
              <a:ext cx="3212024" cy="4782519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EF86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0" name="Elipse 19">
              <a:extLst>
                <a:ext uri="{FF2B5EF4-FFF2-40B4-BE49-F238E27FC236}">
                  <a16:creationId xmlns:a16="http://schemas.microsoft.com/office/drawing/2014/main" id="{E6BCFC05-F2D7-B240-B789-E40FD6BB4078}"/>
                </a:ext>
              </a:extLst>
            </p:cNvPr>
            <p:cNvSpPr/>
            <p:nvPr/>
          </p:nvSpPr>
          <p:spPr>
            <a:xfrm>
              <a:off x="460228" y="264012"/>
              <a:ext cx="2601535" cy="2654916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13B2F579-FF1A-5047-9764-7CDB67F6C2DD}"/>
                </a:ext>
              </a:extLst>
            </p:cNvPr>
            <p:cNvSpPr txBox="1"/>
            <p:nvPr/>
          </p:nvSpPr>
          <p:spPr>
            <a:xfrm>
              <a:off x="188860" y="2683127"/>
              <a:ext cx="3212024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s-ES" sz="4000" dirty="0">
                  <a:latin typeface="KG Primary Penmanship" panose="02000506000000020003" pitchFamily="2" charset="77"/>
                </a:rPr>
                <a:t>TEXTO</a:t>
              </a:r>
            </a:p>
            <a:p>
              <a:pPr algn="ctr">
                <a:lnSpc>
                  <a:spcPct val="150000"/>
                </a:lnSpc>
              </a:pPr>
              <a:r>
                <a:rPr lang="es-ES" sz="4000" dirty="0">
                  <a:latin typeface="KG Primary Penmanship" panose="02000506000000020003" pitchFamily="2" charset="77"/>
                </a:rPr>
                <a:t>TEXTO</a:t>
              </a: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F8DBEA8A-D6A0-8742-A648-F0B1854C615C}"/>
              </a:ext>
            </a:extLst>
          </p:cNvPr>
          <p:cNvGrpSpPr/>
          <p:nvPr/>
        </p:nvGrpSpPr>
        <p:grpSpPr>
          <a:xfrm>
            <a:off x="154983" y="5030489"/>
            <a:ext cx="3245902" cy="4782519"/>
            <a:chOff x="154983" y="123986"/>
            <a:chExt cx="3245902" cy="4782519"/>
          </a:xfrm>
        </p:grpSpPr>
        <p:sp>
          <p:nvSpPr>
            <p:cNvPr id="26" name="Rectángulo redondeado 25">
              <a:extLst>
                <a:ext uri="{FF2B5EF4-FFF2-40B4-BE49-F238E27FC236}">
                  <a16:creationId xmlns:a16="http://schemas.microsoft.com/office/drawing/2014/main" id="{638F8BD6-A57A-B14E-93FC-71837CF47B57}"/>
                </a:ext>
              </a:extLst>
            </p:cNvPr>
            <p:cNvSpPr/>
            <p:nvPr/>
          </p:nvSpPr>
          <p:spPr>
            <a:xfrm>
              <a:off x="154984" y="123986"/>
              <a:ext cx="3212024" cy="4782519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EF86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7" name="Elipse 26">
              <a:extLst>
                <a:ext uri="{FF2B5EF4-FFF2-40B4-BE49-F238E27FC236}">
                  <a16:creationId xmlns:a16="http://schemas.microsoft.com/office/drawing/2014/main" id="{CBA0FEB6-777F-D948-A94C-0F672EA84152}"/>
                </a:ext>
              </a:extLst>
            </p:cNvPr>
            <p:cNvSpPr/>
            <p:nvPr/>
          </p:nvSpPr>
          <p:spPr>
            <a:xfrm>
              <a:off x="460228" y="264012"/>
              <a:ext cx="2601535" cy="2654916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9" name="CuadroTexto 28">
              <a:extLst>
                <a:ext uri="{FF2B5EF4-FFF2-40B4-BE49-F238E27FC236}">
                  <a16:creationId xmlns:a16="http://schemas.microsoft.com/office/drawing/2014/main" id="{CCEF9B94-8F50-BB47-BB9D-C46ABC699D03}"/>
                </a:ext>
              </a:extLst>
            </p:cNvPr>
            <p:cNvSpPr txBox="1"/>
            <p:nvPr/>
          </p:nvSpPr>
          <p:spPr>
            <a:xfrm>
              <a:off x="154983" y="2683127"/>
              <a:ext cx="3245902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s-ES" sz="4000" dirty="0">
                  <a:latin typeface="KG Primary Penmanship" panose="02000506000000020003" pitchFamily="2" charset="77"/>
                </a:rPr>
                <a:t>TEXTO</a:t>
              </a:r>
            </a:p>
            <a:p>
              <a:pPr algn="ctr">
                <a:lnSpc>
                  <a:spcPct val="150000"/>
                </a:lnSpc>
              </a:pPr>
              <a:r>
                <a:rPr lang="es-ES" sz="4000" dirty="0">
                  <a:latin typeface="KG Primary Penmanship" panose="02000506000000020003" pitchFamily="2" charset="77"/>
                </a:rPr>
                <a:t>TEXTO</a:t>
              </a: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D14612D-5045-1147-994C-4B6B6B4550B9}"/>
              </a:ext>
            </a:extLst>
          </p:cNvPr>
          <p:cNvGrpSpPr/>
          <p:nvPr/>
        </p:nvGrpSpPr>
        <p:grpSpPr>
          <a:xfrm>
            <a:off x="3490994" y="5030489"/>
            <a:ext cx="3245900" cy="4782519"/>
            <a:chOff x="154984" y="123986"/>
            <a:chExt cx="3245900" cy="4782519"/>
          </a:xfrm>
        </p:grpSpPr>
        <p:sp>
          <p:nvSpPr>
            <p:cNvPr id="33" name="Rectángulo redondeado 32">
              <a:extLst>
                <a:ext uri="{FF2B5EF4-FFF2-40B4-BE49-F238E27FC236}">
                  <a16:creationId xmlns:a16="http://schemas.microsoft.com/office/drawing/2014/main" id="{8F7F1A8D-7D4E-4344-827A-164B4EB00CC4}"/>
                </a:ext>
              </a:extLst>
            </p:cNvPr>
            <p:cNvSpPr/>
            <p:nvPr/>
          </p:nvSpPr>
          <p:spPr>
            <a:xfrm>
              <a:off x="154984" y="123986"/>
              <a:ext cx="3212024" cy="4782519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EF86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4" name="Elipse 33">
              <a:extLst>
                <a:ext uri="{FF2B5EF4-FFF2-40B4-BE49-F238E27FC236}">
                  <a16:creationId xmlns:a16="http://schemas.microsoft.com/office/drawing/2014/main" id="{BD667B7E-DA79-9E46-8A16-296E53A54DF7}"/>
                </a:ext>
              </a:extLst>
            </p:cNvPr>
            <p:cNvSpPr/>
            <p:nvPr/>
          </p:nvSpPr>
          <p:spPr>
            <a:xfrm>
              <a:off x="460228" y="264012"/>
              <a:ext cx="2601535" cy="2654916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6" name="CuadroTexto 35">
              <a:extLst>
                <a:ext uri="{FF2B5EF4-FFF2-40B4-BE49-F238E27FC236}">
                  <a16:creationId xmlns:a16="http://schemas.microsoft.com/office/drawing/2014/main" id="{3F0731C2-B3A0-5E46-A095-00F30A659713}"/>
                </a:ext>
              </a:extLst>
            </p:cNvPr>
            <p:cNvSpPr txBox="1"/>
            <p:nvPr/>
          </p:nvSpPr>
          <p:spPr>
            <a:xfrm>
              <a:off x="188859" y="2683127"/>
              <a:ext cx="3212025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s-ES" sz="4000" dirty="0">
                  <a:latin typeface="KG Primary Penmanship" panose="02000506000000020003" pitchFamily="2" charset="77"/>
                </a:rPr>
                <a:t>TEXTO</a:t>
              </a:r>
            </a:p>
            <a:p>
              <a:pPr algn="ctr">
                <a:lnSpc>
                  <a:spcPct val="150000"/>
                </a:lnSpc>
              </a:pPr>
              <a:r>
                <a:rPr lang="es-ES" sz="4000" dirty="0">
                  <a:latin typeface="KG Primary Penmanship" panose="02000506000000020003" pitchFamily="2" charset="77"/>
                </a:rPr>
                <a:t>TEXTO</a:t>
              </a:r>
            </a:p>
          </p:txBody>
        </p:sp>
      </p:grpSp>
      <p:sp>
        <p:nvSpPr>
          <p:cNvPr id="39" name="CuadroTexto 38">
            <a:extLst>
              <a:ext uri="{FF2B5EF4-FFF2-40B4-BE49-F238E27FC236}">
                <a16:creationId xmlns:a16="http://schemas.microsoft.com/office/drawing/2014/main" id="{3B375F79-32FF-9C4B-A3DD-E4CCC0040D65}"/>
              </a:ext>
            </a:extLst>
          </p:cNvPr>
          <p:cNvSpPr txBox="1"/>
          <p:nvPr/>
        </p:nvSpPr>
        <p:spPr>
          <a:xfrm>
            <a:off x="243540" y="4544966"/>
            <a:ext cx="3123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>
                    <a:lumMod val="75000"/>
                  </a:schemeClr>
                </a:solidFill>
                <a:latin typeface="KG Primary Penmanship" panose="02000506000000020003" pitchFamily="2" charset="77"/>
              </a:rPr>
              <a:t>ELTARRODELOSIDIOMAS.COM</a:t>
            </a: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20856168-992F-D54F-9889-7DFD06532823}"/>
              </a:ext>
            </a:extLst>
          </p:cNvPr>
          <p:cNvSpPr txBox="1"/>
          <p:nvPr/>
        </p:nvSpPr>
        <p:spPr>
          <a:xfrm>
            <a:off x="3524869" y="4520398"/>
            <a:ext cx="3123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>
                    <a:lumMod val="75000"/>
                  </a:schemeClr>
                </a:solidFill>
                <a:latin typeface="KG Primary Penmanship" panose="02000506000000020003" pitchFamily="2" charset="77"/>
              </a:rPr>
              <a:t>ELTARRODELOSIDIOMAS.COM</a:t>
            </a: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EC7F4C79-940C-7F45-8939-9D21CA80EEC9}"/>
              </a:ext>
            </a:extLst>
          </p:cNvPr>
          <p:cNvSpPr txBox="1"/>
          <p:nvPr/>
        </p:nvSpPr>
        <p:spPr>
          <a:xfrm>
            <a:off x="243540" y="9484070"/>
            <a:ext cx="3123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>
                    <a:lumMod val="75000"/>
                  </a:schemeClr>
                </a:solidFill>
                <a:latin typeface="KG Primary Penmanship" panose="02000506000000020003" pitchFamily="2" charset="77"/>
              </a:rPr>
              <a:t>ELTARRODELOSIDIOMAS.COM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5FF47D9D-AC79-2C45-97F9-987A3BDF6736}"/>
              </a:ext>
            </a:extLst>
          </p:cNvPr>
          <p:cNvSpPr txBox="1"/>
          <p:nvPr/>
        </p:nvSpPr>
        <p:spPr>
          <a:xfrm>
            <a:off x="3524869" y="9459502"/>
            <a:ext cx="3123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>
                    <a:lumMod val="75000"/>
                  </a:schemeClr>
                </a:solidFill>
                <a:latin typeface="KG Primary Penmanship" panose="02000506000000020003" pitchFamily="2" charset="77"/>
              </a:rPr>
              <a:t>ELTARRODELOSIDIOMAS.COM</a:t>
            </a:r>
          </a:p>
        </p:txBody>
      </p:sp>
    </p:spTree>
    <p:extLst>
      <p:ext uri="{BB962C8B-B14F-4D97-AF65-F5344CB8AC3E}">
        <p14:creationId xmlns:p14="http://schemas.microsoft.com/office/powerpoint/2010/main" val="1001569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0A44DFF-0BE5-5442-8433-D53E66000C2D}"/>
              </a:ext>
            </a:extLst>
          </p:cNvPr>
          <p:cNvSpPr/>
          <p:nvPr/>
        </p:nvSpPr>
        <p:spPr>
          <a:xfrm>
            <a:off x="154984" y="107944"/>
            <a:ext cx="3212024" cy="4782519"/>
          </a:xfrm>
          <a:prstGeom prst="roundRect">
            <a:avLst/>
          </a:prstGeom>
          <a:blipFill dpi="0" rotWithShape="1">
            <a:blip r:embed="rId2">
              <a:alphaModFix amt="63000"/>
            </a:blip>
            <a:srcRect/>
            <a:tile tx="0" ty="0" sx="7000" sy="7000" flip="y" algn="tl"/>
          </a:blip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©</a:t>
            </a:r>
          </a:p>
        </p:txBody>
      </p:sp>
      <p:sp>
        <p:nvSpPr>
          <p:cNvPr id="5" name="Rectángulo redondeado 4">
            <a:extLst>
              <a:ext uri="{FF2B5EF4-FFF2-40B4-BE49-F238E27FC236}">
                <a16:creationId xmlns:a16="http://schemas.microsoft.com/office/drawing/2014/main" id="{8B8CCF3D-EC5A-5049-8958-8BC4D7FF04C8}"/>
              </a:ext>
            </a:extLst>
          </p:cNvPr>
          <p:cNvSpPr/>
          <p:nvPr/>
        </p:nvSpPr>
        <p:spPr>
          <a:xfrm>
            <a:off x="374647" y="370519"/>
            <a:ext cx="2772697" cy="4257368"/>
          </a:xfrm>
          <a:prstGeom prst="roundRect">
            <a:avLst/>
          </a:prstGeom>
          <a:solidFill>
            <a:schemeClr val="bg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©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ADE28ED3-F81A-0545-A39C-06B28F1C1F6C}"/>
              </a:ext>
            </a:extLst>
          </p:cNvPr>
          <p:cNvSpPr txBox="1"/>
          <p:nvPr/>
        </p:nvSpPr>
        <p:spPr>
          <a:xfrm>
            <a:off x="415923" y="3324038"/>
            <a:ext cx="2690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latin typeface="KG Primary Penmanship" panose="02000506000000020003" pitchFamily="2" charset="77"/>
              </a:rPr>
              <a:t>TEXTO</a:t>
            </a:r>
          </a:p>
        </p:txBody>
      </p:sp>
      <p:sp>
        <p:nvSpPr>
          <p:cNvPr id="8" name="Rectángulo redondeado 7">
            <a:extLst>
              <a:ext uri="{FF2B5EF4-FFF2-40B4-BE49-F238E27FC236}">
                <a16:creationId xmlns:a16="http://schemas.microsoft.com/office/drawing/2014/main" id="{45065D48-7A0E-EA4B-A311-C20B82CE0BDF}"/>
              </a:ext>
            </a:extLst>
          </p:cNvPr>
          <p:cNvSpPr/>
          <p:nvPr/>
        </p:nvSpPr>
        <p:spPr>
          <a:xfrm>
            <a:off x="3490992" y="89591"/>
            <a:ext cx="3212024" cy="4782519"/>
          </a:xfrm>
          <a:prstGeom prst="roundRect">
            <a:avLst/>
          </a:prstGeom>
          <a:blipFill dpi="0" rotWithShape="1">
            <a:blip r:embed="rId3">
              <a:alphaModFix amt="63000"/>
            </a:blip>
            <a:srcRect/>
            <a:tile tx="0" ty="0" sx="7000" sy="7000" flip="y" algn="tl"/>
          </a:blip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©</a:t>
            </a:r>
          </a:p>
        </p:txBody>
      </p:sp>
      <p:sp>
        <p:nvSpPr>
          <p:cNvPr id="9" name="Rectángulo redondeado 8">
            <a:extLst>
              <a:ext uri="{FF2B5EF4-FFF2-40B4-BE49-F238E27FC236}">
                <a16:creationId xmlns:a16="http://schemas.microsoft.com/office/drawing/2014/main" id="{16C90FF8-3286-694E-B9B8-F3811AA653A4}"/>
              </a:ext>
            </a:extLst>
          </p:cNvPr>
          <p:cNvSpPr/>
          <p:nvPr/>
        </p:nvSpPr>
        <p:spPr>
          <a:xfrm>
            <a:off x="3710655" y="352166"/>
            <a:ext cx="2772697" cy="4257368"/>
          </a:xfrm>
          <a:prstGeom prst="roundRect">
            <a:avLst/>
          </a:prstGeom>
          <a:solidFill>
            <a:schemeClr val="bg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©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7C561F72-7D71-184F-8A23-F455B6E5E3FA}"/>
              </a:ext>
            </a:extLst>
          </p:cNvPr>
          <p:cNvSpPr txBox="1"/>
          <p:nvPr/>
        </p:nvSpPr>
        <p:spPr>
          <a:xfrm>
            <a:off x="3751931" y="3305685"/>
            <a:ext cx="2690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latin typeface="KG Primary Penmanship" panose="02000506000000020003" pitchFamily="2" charset="77"/>
              </a:rPr>
              <a:t>TEXTO</a:t>
            </a:r>
          </a:p>
        </p:txBody>
      </p:sp>
      <p:sp>
        <p:nvSpPr>
          <p:cNvPr id="12" name="Rectángulo redondeado 11">
            <a:extLst>
              <a:ext uri="{FF2B5EF4-FFF2-40B4-BE49-F238E27FC236}">
                <a16:creationId xmlns:a16="http://schemas.microsoft.com/office/drawing/2014/main" id="{0B6CD36A-6F7D-2E42-A47B-5C0050D6135F}"/>
              </a:ext>
            </a:extLst>
          </p:cNvPr>
          <p:cNvSpPr/>
          <p:nvPr/>
        </p:nvSpPr>
        <p:spPr>
          <a:xfrm>
            <a:off x="154984" y="5052244"/>
            <a:ext cx="3212024" cy="4782519"/>
          </a:xfrm>
          <a:prstGeom prst="roundRect">
            <a:avLst/>
          </a:prstGeom>
          <a:blipFill dpi="0" rotWithShape="1">
            <a:blip r:embed="rId2">
              <a:alphaModFix amt="63000"/>
            </a:blip>
            <a:srcRect/>
            <a:tile tx="0" ty="0" sx="7000" sy="7000" flip="y" algn="tl"/>
          </a:blip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©</a:t>
            </a:r>
          </a:p>
        </p:txBody>
      </p:sp>
      <p:sp>
        <p:nvSpPr>
          <p:cNvPr id="13" name="Rectángulo redondeado 12">
            <a:extLst>
              <a:ext uri="{FF2B5EF4-FFF2-40B4-BE49-F238E27FC236}">
                <a16:creationId xmlns:a16="http://schemas.microsoft.com/office/drawing/2014/main" id="{AEC18218-3817-D645-B612-C15B0F664D5C}"/>
              </a:ext>
            </a:extLst>
          </p:cNvPr>
          <p:cNvSpPr/>
          <p:nvPr/>
        </p:nvSpPr>
        <p:spPr>
          <a:xfrm>
            <a:off x="374647" y="5314819"/>
            <a:ext cx="2772697" cy="4257368"/>
          </a:xfrm>
          <a:prstGeom prst="roundRect">
            <a:avLst/>
          </a:prstGeom>
          <a:solidFill>
            <a:schemeClr val="bg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©</a:t>
            </a:r>
          </a:p>
        </p:txBody>
      </p:sp>
      <p:sp>
        <p:nvSpPr>
          <p:cNvPr id="16" name="Rectángulo redondeado 15">
            <a:extLst>
              <a:ext uri="{FF2B5EF4-FFF2-40B4-BE49-F238E27FC236}">
                <a16:creationId xmlns:a16="http://schemas.microsoft.com/office/drawing/2014/main" id="{D3FB810E-E574-1E4C-A1D7-942CA5526AE5}"/>
              </a:ext>
            </a:extLst>
          </p:cNvPr>
          <p:cNvSpPr/>
          <p:nvPr/>
        </p:nvSpPr>
        <p:spPr>
          <a:xfrm>
            <a:off x="3490992" y="5033891"/>
            <a:ext cx="3212024" cy="4782519"/>
          </a:xfrm>
          <a:prstGeom prst="roundRect">
            <a:avLst/>
          </a:prstGeom>
          <a:blipFill dpi="0" rotWithShape="1">
            <a:blip r:embed="rId3">
              <a:alphaModFix amt="63000"/>
            </a:blip>
            <a:srcRect/>
            <a:tile tx="0" ty="0" sx="7000" sy="7000" flip="y" algn="tl"/>
          </a:blip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©</a:t>
            </a:r>
          </a:p>
        </p:txBody>
      </p:sp>
      <p:sp>
        <p:nvSpPr>
          <p:cNvPr id="17" name="Rectángulo redondeado 16">
            <a:extLst>
              <a:ext uri="{FF2B5EF4-FFF2-40B4-BE49-F238E27FC236}">
                <a16:creationId xmlns:a16="http://schemas.microsoft.com/office/drawing/2014/main" id="{59943221-5993-D441-828A-2F5072D7B1BE}"/>
              </a:ext>
            </a:extLst>
          </p:cNvPr>
          <p:cNvSpPr/>
          <p:nvPr/>
        </p:nvSpPr>
        <p:spPr>
          <a:xfrm>
            <a:off x="3710655" y="5296466"/>
            <a:ext cx="2772697" cy="4257368"/>
          </a:xfrm>
          <a:prstGeom prst="roundRect">
            <a:avLst/>
          </a:prstGeom>
          <a:solidFill>
            <a:schemeClr val="bg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©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A1213E91-B6B8-CD42-8364-79064AF112BE}"/>
              </a:ext>
            </a:extLst>
          </p:cNvPr>
          <p:cNvSpPr txBox="1"/>
          <p:nvPr/>
        </p:nvSpPr>
        <p:spPr>
          <a:xfrm>
            <a:off x="226602" y="4341384"/>
            <a:ext cx="3123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>
                    <a:lumMod val="75000"/>
                  </a:schemeClr>
                </a:solidFill>
                <a:latin typeface="KG Primary Penmanship" panose="02000506000000020003" pitchFamily="2" charset="77"/>
              </a:rPr>
              <a:t>ELTARRODELOSIDIOMAS.COM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0BE1B9F3-86A6-284E-B284-3E709C494A60}"/>
              </a:ext>
            </a:extLst>
          </p:cNvPr>
          <p:cNvSpPr txBox="1"/>
          <p:nvPr/>
        </p:nvSpPr>
        <p:spPr>
          <a:xfrm>
            <a:off x="3507931" y="4316816"/>
            <a:ext cx="3123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>
                    <a:lumMod val="75000"/>
                  </a:schemeClr>
                </a:solidFill>
                <a:latin typeface="KG Primary Penmanship" panose="02000506000000020003" pitchFamily="2" charset="77"/>
              </a:rPr>
              <a:t>ELTARRODELOSIDIOMAS.COM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40B6FB28-8B4F-FF48-AD4A-89F507D9D5A7}"/>
              </a:ext>
            </a:extLst>
          </p:cNvPr>
          <p:cNvSpPr txBox="1"/>
          <p:nvPr/>
        </p:nvSpPr>
        <p:spPr>
          <a:xfrm>
            <a:off x="226602" y="9280488"/>
            <a:ext cx="3123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>
                    <a:lumMod val="75000"/>
                  </a:schemeClr>
                </a:solidFill>
                <a:latin typeface="KG Primary Penmanship" panose="02000506000000020003" pitchFamily="2" charset="77"/>
              </a:rPr>
              <a:t>ELTARRODELOSIDIOMAS.COM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9D188A34-8FDE-0846-8DD1-7824BDEFAAED}"/>
              </a:ext>
            </a:extLst>
          </p:cNvPr>
          <p:cNvSpPr txBox="1"/>
          <p:nvPr/>
        </p:nvSpPr>
        <p:spPr>
          <a:xfrm>
            <a:off x="3507931" y="9255920"/>
            <a:ext cx="3123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>
                    <a:lumMod val="75000"/>
                  </a:schemeClr>
                </a:solidFill>
                <a:latin typeface="KG Primary Penmanship" panose="02000506000000020003" pitchFamily="2" charset="77"/>
              </a:rPr>
              <a:t>ELTARRODELOSIDIOMAS.COM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18780C84-57FF-644A-A960-014A6BCF67C0}"/>
              </a:ext>
            </a:extLst>
          </p:cNvPr>
          <p:cNvSpPr txBox="1"/>
          <p:nvPr/>
        </p:nvSpPr>
        <p:spPr>
          <a:xfrm>
            <a:off x="374647" y="8242246"/>
            <a:ext cx="2690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latin typeface="KG Primary Penmanship" panose="02000506000000020003" pitchFamily="2" charset="77"/>
              </a:rPr>
              <a:t>TEXTO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929C7C21-BDB8-2D40-8C7F-F581501F74C7}"/>
              </a:ext>
            </a:extLst>
          </p:cNvPr>
          <p:cNvSpPr txBox="1"/>
          <p:nvPr/>
        </p:nvSpPr>
        <p:spPr>
          <a:xfrm>
            <a:off x="3710655" y="8223893"/>
            <a:ext cx="2690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latin typeface="KG Primary Penmanship" panose="02000506000000020003" pitchFamily="2" charset="77"/>
              </a:rPr>
              <a:t>TEXTO</a:t>
            </a:r>
          </a:p>
        </p:txBody>
      </p:sp>
    </p:spTree>
    <p:extLst>
      <p:ext uri="{BB962C8B-B14F-4D97-AF65-F5344CB8AC3E}">
        <p14:creationId xmlns:p14="http://schemas.microsoft.com/office/powerpoint/2010/main" val="39003683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180</TotalTime>
  <Words>45</Words>
  <Application>Microsoft Macintosh PowerPoint</Application>
  <PresentationFormat>A4 (210 x 297 mm)</PresentationFormat>
  <Paragraphs>29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KG Primary Penmanship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Laura Caldas</dc:creator>
  <cp:lastModifiedBy>Laura Caldas</cp:lastModifiedBy>
  <cp:revision>25</cp:revision>
  <dcterms:created xsi:type="dcterms:W3CDTF">2020-04-26T16:34:21Z</dcterms:created>
  <dcterms:modified xsi:type="dcterms:W3CDTF">2020-05-06T16:37:52Z</dcterms:modified>
</cp:coreProperties>
</file>