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 snapToObjects="1">
      <p:cViewPr>
        <p:scale>
          <a:sx n="191" d="100"/>
          <a:sy n="191" d="100"/>
        </p:scale>
        <p:origin x="72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8158-7BA3-F94D-BE39-2343607EB0A6}" type="datetimeFigureOut">
              <a:rPr lang="es-ES" smtClean="0"/>
              <a:t>12/5/20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89A4-EFE6-2045-B064-6F9BC972FE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865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8158-7BA3-F94D-BE39-2343607EB0A6}" type="datetimeFigureOut">
              <a:rPr lang="es-ES" smtClean="0"/>
              <a:t>12/5/20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89A4-EFE6-2045-B064-6F9BC972FE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58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8158-7BA3-F94D-BE39-2343607EB0A6}" type="datetimeFigureOut">
              <a:rPr lang="es-ES" smtClean="0"/>
              <a:t>12/5/20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89A4-EFE6-2045-B064-6F9BC972FE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218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8158-7BA3-F94D-BE39-2343607EB0A6}" type="datetimeFigureOut">
              <a:rPr lang="es-ES" smtClean="0"/>
              <a:t>12/5/20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89A4-EFE6-2045-B064-6F9BC972FE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628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8158-7BA3-F94D-BE39-2343607EB0A6}" type="datetimeFigureOut">
              <a:rPr lang="es-ES" smtClean="0"/>
              <a:t>12/5/20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89A4-EFE6-2045-B064-6F9BC972FE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484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8158-7BA3-F94D-BE39-2343607EB0A6}" type="datetimeFigureOut">
              <a:rPr lang="es-ES" smtClean="0"/>
              <a:t>12/5/20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89A4-EFE6-2045-B064-6F9BC972FE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678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8158-7BA3-F94D-BE39-2343607EB0A6}" type="datetimeFigureOut">
              <a:rPr lang="es-ES" smtClean="0"/>
              <a:t>12/5/20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89A4-EFE6-2045-B064-6F9BC972FE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9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8158-7BA3-F94D-BE39-2343607EB0A6}" type="datetimeFigureOut">
              <a:rPr lang="es-ES" smtClean="0"/>
              <a:t>12/5/20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89A4-EFE6-2045-B064-6F9BC972FE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696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8158-7BA3-F94D-BE39-2343607EB0A6}" type="datetimeFigureOut">
              <a:rPr lang="es-ES" smtClean="0"/>
              <a:t>12/5/20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89A4-EFE6-2045-B064-6F9BC972FE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417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8158-7BA3-F94D-BE39-2343607EB0A6}" type="datetimeFigureOut">
              <a:rPr lang="es-ES" smtClean="0"/>
              <a:t>12/5/20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89A4-EFE6-2045-B064-6F9BC972FE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100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8158-7BA3-F94D-BE39-2343607EB0A6}" type="datetimeFigureOut">
              <a:rPr lang="es-ES" smtClean="0"/>
              <a:t>12/5/20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89A4-EFE6-2045-B064-6F9BC972FE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94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28158-7BA3-F94D-BE39-2343607EB0A6}" type="datetimeFigureOut">
              <a:rPr lang="es-ES" smtClean="0"/>
              <a:t>12/5/20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789A4-EFE6-2045-B064-6F9BC972FE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82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00BEFA5A-C334-F94C-AB9D-AA2DD1542D2F}"/>
              </a:ext>
            </a:extLst>
          </p:cNvPr>
          <p:cNvSpPr/>
          <p:nvPr/>
        </p:nvSpPr>
        <p:spPr>
          <a:xfrm>
            <a:off x="298343" y="379415"/>
            <a:ext cx="2509430" cy="150333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2D7D3F2-B93E-BD4F-BEA4-3D47C4B88617}"/>
              </a:ext>
            </a:extLst>
          </p:cNvPr>
          <p:cNvSpPr txBox="1"/>
          <p:nvPr/>
        </p:nvSpPr>
        <p:spPr>
          <a:xfrm>
            <a:off x="1198991" y="438584"/>
            <a:ext cx="15394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KG Primary Penmanship" panose="02000506000000020003" pitchFamily="2" charset="77"/>
              </a:rPr>
              <a:t>EL CICLO </a:t>
            </a:r>
          </a:p>
          <a:p>
            <a:pPr algn="ctr"/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KG Primary Penmanship" panose="02000506000000020003" pitchFamily="2" charset="77"/>
              </a:rPr>
              <a:t>DE LA </a:t>
            </a:r>
          </a:p>
          <a:p>
            <a:pPr algn="ctr"/>
            <a:r>
              <a:rPr lang="es-ES" sz="2800" b="1" dirty="0">
                <a:solidFill>
                  <a:schemeClr val="accent6">
                    <a:lumMod val="50000"/>
                  </a:schemeClr>
                </a:solidFill>
                <a:latin typeface="KG Primary Penmanship" panose="02000506000000020003" pitchFamily="2" charset="77"/>
              </a:rPr>
              <a:t>MARIPOSA</a:t>
            </a:r>
          </a:p>
        </p:txBody>
      </p:sp>
      <p:sp>
        <p:nvSpPr>
          <p:cNvPr id="14" name="Multiplicación 13">
            <a:extLst>
              <a:ext uri="{FF2B5EF4-FFF2-40B4-BE49-F238E27FC236}">
                <a16:creationId xmlns:a16="http://schemas.microsoft.com/office/drawing/2014/main" id="{6FB3DF88-5A95-CF4F-A704-A0C6C0DB5646}"/>
              </a:ext>
            </a:extLst>
          </p:cNvPr>
          <p:cNvSpPr/>
          <p:nvPr/>
        </p:nvSpPr>
        <p:spPr>
          <a:xfrm>
            <a:off x="431262" y="1050848"/>
            <a:ext cx="140385" cy="160469"/>
          </a:xfrm>
          <a:prstGeom prst="mathMultiply">
            <a:avLst>
              <a:gd name="adj1" fmla="val 0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766B6421-F780-0B4D-9637-A179F638B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840824">
            <a:off x="2346900" y="1112891"/>
            <a:ext cx="382350" cy="382350"/>
          </a:xfrm>
          <a:prstGeom prst="rect">
            <a:avLst/>
          </a:prstGeom>
        </p:spPr>
      </p:pic>
      <p:pic>
        <p:nvPicPr>
          <p:cNvPr id="16" name="Imagen 15" descr="Imagen que contiene señal&#10;&#10;Descripción generada automáticamente">
            <a:extLst>
              <a:ext uri="{FF2B5EF4-FFF2-40B4-BE49-F238E27FC236}">
                <a16:creationId xmlns:a16="http://schemas.microsoft.com/office/drawing/2014/main" id="{BD733CCA-3B11-D247-8A76-DA58DC60E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087" y="379415"/>
            <a:ext cx="394555" cy="394555"/>
          </a:xfrm>
          <a:prstGeom prst="rect">
            <a:avLst/>
          </a:prstGeom>
        </p:spPr>
      </p:pic>
      <p:pic>
        <p:nvPicPr>
          <p:cNvPr id="17" name="Imagen 1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46133CD1-76CF-8546-AB3E-FB5D0C7DC5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087" y="1459237"/>
            <a:ext cx="394555" cy="394555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61906553-0A72-394C-BCB4-B6CF1FDA61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1793" y="1157446"/>
            <a:ext cx="152400" cy="152400"/>
          </a:xfrm>
          <a:prstGeom prst="rect">
            <a:avLst/>
          </a:prstGeom>
        </p:spPr>
      </p:pic>
      <p:sp>
        <p:nvSpPr>
          <p:cNvPr id="19" name="Rectángulo redondeado 18">
            <a:extLst>
              <a:ext uri="{FF2B5EF4-FFF2-40B4-BE49-F238E27FC236}">
                <a16:creationId xmlns:a16="http://schemas.microsoft.com/office/drawing/2014/main" id="{1F2BB2ED-A18D-384E-9140-75DC98032A45}"/>
              </a:ext>
            </a:extLst>
          </p:cNvPr>
          <p:cNvSpPr/>
          <p:nvPr/>
        </p:nvSpPr>
        <p:spPr>
          <a:xfrm>
            <a:off x="298343" y="2108084"/>
            <a:ext cx="2993406" cy="150333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1" name="Imagen 20" descr="Imagen que contiene dibujo&#10;&#10;Descripción generada automáticamente">
            <a:extLst>
              <a:ext uri="{FF2B5EF4-FFF2-40B4-BE49-F238E27FC236}">
                <a16:creationId xmlns:a16="http://schemas.microsoft.com/office/drawing/2014/main" id="{EBD410B9-3DC3-CA4B-A0F6-60BC9BA7E0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790632">
            <a:off x="2880313" y="2293558"/>
            <a:ext cx="1038582" cy="103858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A4A7670-8D1E-6741-B973-520F2578A6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231173">
            <a:off x="3223118" y="2439723"/>
            <a:ext cx="276044" cy="276044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FEB57B85-CEA0-0344-BE26-3F86FE8F98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231173">
            <a:off x="3071108" y="2604285"/>
            <a:ext cx="276044" cy="276044"/>
          </a:xfrm>
          <a:prstGeom prst="rect">
            <a:avLst/>
          </a:prstGeom>
        </p:spPr>
      </p:pic>
      <p:sp>
        <p:nvSpPr>
          <p:cNvPr id="26" name="Rectángulo redondeado 25">
            <a:extLst>
              <a:ext uri="{FF2B5EF4-FFF2-40B4-BE49-F238E27FC236}">
                <a16:creationId xmlns:a16="http://schemas.microsoft.com/office/drawing/2014/main" id="{F0A77368-B151-D441-AA19-092F04AC7E5D}"/>
              </a:ext>
            </a:extLst>
          </p:cNvPr>
          <p:cNvSpPr/>
          <p:nvPr/>
        </p:nvSpPr>
        <p:spPr>
          <a:xfrm>
            <a:off x="298342" y="3850406"/>
            <a:ext cx="3800094" cy="150333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7" descr="Imagen que contiene dibujo&#10;&#10;Descripción generada automáticamente">
            <a:extLst>
              <a:ext uri="{FF2B5EF4-FFF2-40B4-BE49-F238E27FC236}">
                <a16:creationId xmlns:a16="http://schemas.microsoft.com/office/drawing/2014/main" id="{44947DA5-CD67-6A4C-9D25-1A071766BC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749630">
            <a:off x="3653577" y="3956953"/>
            <a:ext cx="1110316" cy="1110316"/>
          </a:xfrm>
          <a:prstGeom prst="rect">
            <a:avLst/>
          </a:prstGeom>
        </p:spPr>
      </p:pic>
      <p:sp>
        <p:nvSpPr>
          <p:cNvPr id="27" name="Rectángulo redondeado 26">
            <a:extLst>
              <a:ext uri="{FF2B5EF4-FFF2-40B4-BE49-F238E27FC236}">
                <a16:creationId xmlns:a16="http://schemas.microsoft.com/office/drawing/2014/main" id="{02AAFDB8-FB3E-FB44-8E47-6692590A7CA4}"/>
              </a:ext>
            </a:extLst>
          </p:cNvPr>
          <p:cNvSpPr/>
          <p:nvPr/>
        </p:nvSpPr>
        <p:spPr>
          <a:xfrm>
            <a:off x="275238" y="5737901"/>
            <a:ext cx="4503670" cy="150333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2" name="Imagen 11" descr="Imagen que contiene señal&#10;&#10;Descripción generada automáticamente">
            <a:extLst>
              <a:ext uri="{FF2B5EF4-FFF2-40B4-BE49-F238E27FC236}">
                <a16:creationId xmlns:a16="http://schemas.microsoft.com/office/drawing/2014/main" id="{B7CBE07A-D64E-9B4A-9489-2D83A34588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04930">
            <a:off x="4297200" y="5698688"/>
            <a:ext cx="1411446" cy="1411446"/>
          </a:xfrm>
          <a:prstGeom prst="rect">
            <a:avLst/>
          </a:prstGeom>
        </p:spPr>
      </p:pic>
      <p:sp>
        <p:nvSpPr>
          <p:cNvPr id="28" name="Rectángulo redondeado 27">
            <a:extLst>
              <a:ext uri="{FF2B5EF4-FFF2-40B4-BE49-F238E27FC236}">
                <a16:creationId xmlns:a16="http://schemas.microsoft.com/office/drawing/2014/main" id="{66A04D54-36E1-4144-BAB5-E2484CC988E7}"/>
              </a:ext>
            </a:extLst>
          </p:cNvPr>
          <p:cNvSpPr/>
          <p:nvPr/>
        </p:nvSpPr>
        <p:spPr>
          <a:xfrm>
            <a:off x="298341" y="7625396"/>
            <a:ext cx="5348245" cy="150333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557910B-85E7-D640-A568-D522E573C0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624780">
            <a:off x="5168240" y="7625396"/>
            <a:ext cx="1503337" cy="1503337"/>
          </a:xfrm>
          <a:prstGeom prst="rect">
            <a:avLst/>
          </a:prstGeom>
        </p:spPr>
      </p:pic>
      <p:sp>
        <p:nvSpPr>
          <p:cNvPr id="30" name="Multiplicación 29">
            <a:extLst>
              <a:ext uri="{FF2B5EF4-FFF2-40B4-BE49-F238E27FC236}">
                <a16:creationId xmlns:a16="http://schemas.microsoft.com/office/drawing/2014/main" id="{5FB1BF68-77CE-2843-A093-8CF89ABAC23C}"/>
              </a:ext>
            </a:extLst>
          </p:cNvPr>
          <p:cNvSpPr/>
          <p:nvPr/>
        </p:nvSpPr>
        <p:spPr>
          <a:xfrm>
            <a:off x="431261" y="2779517"/>
            <a:ext cx="140385" cy="160469"/>
          </a:xfrm>
          <a:prstGeom prst="mathMultiply">
            <a:avLst>
              <a:gd name="adj1" fmla="val 0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Multiplicación 30">
            <a:extLst>
              <a:ext uri="{FF2B5EF4-FFF2-40B4-BE49-F238E27FC236}">
                <a16:creationId xmlns:a16="http://schemas.microsoft.com/office/drawing/2014/main" id="{C95FDDC4-9EBC-6749-B2AE-64077FF819CA}"/>
              </a:ext>
            </a:extLst>
          </p:cNvPr>
          <p:cNvSpPr/>
          <p:nvPr/>
        </p:nvSpPr>
        <p:spPr>
          <a:xfrm>
            <a:off x="431260" y="4521839"/>
            <a:ext cx="140385" cy="160469"/>
          </a:xfrm>
          <a:prstGeom prst="mathMultiply">
            <a:avLst>
              <a:gd name="adj1" fmla="val 0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Multiplicación 31">
            <a:extLst>
              <a:ext uri="{FF2B5EF4-FFF2-40B4-BE49-F238E27FC236}">
                <a16:creationId xmlns:a16="http://schemas.microsoft.com/office/drawing/2014/main" id="{1A172367-EA82-A041-8BB7-A342EA461CF3}"/>
              </a:ext>
            </a:extLst>
          </p:cNvPr>
          <p:cNvSpPr/>
          <p:nvPr/>
        </p:nvSpPr>
        <p:spPr>
          <a:xfrm>
            <a:off x="431260" y="6414696"/>
            <a:ext cx="140385" cy="160469"/>
          </a:xfrm>
          <a:prstGeom prst="mathMultiply">
            <a:avLst>
              <a:gd name="adj1" fmla="val 0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Multiplicación 32">
            <a:extLst>
              <a:ext uri="{FF2B5EF4-FFF2-40B4-BE49-F238E27FC236}">
                <a16:creationId xmlns:a16="http://schemas.microsoft.com/office/drawing/2014/main" id="{CB786793-794D-BA4E-8D49-5F3F36314913}"/>
              </a:ext>
            </a:extLst>
          </p:cNvPr>
          <p:cNvSpPr/>
          <p:nvPr/>
        </p:nvSpPr>
        <p:spPr>
          <a:xfrm>
            <a:off x="431260" y="8296829"/>
            <a:ext cx="140385" cy="160469"/>
          </a:xfrm>
          <a:prstGeom prst="mathMultiply">
            <a:avLst>
              <a:gd name="adj1" fmla="val 0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63706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5</Words>
  <Application>Microsoft Macintosh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KG Primary Penmanship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Caldas</dc:creator>
  <cp:lastModifiedBy>Laura Caldas</cp:lastModifiedBy>
  <cp:revision>2</cp:revision>
  <dcterms:created xsi:type="dcterms:W3CDTF">2020-05-12T11:24:04Z</dcterms:created>
  <dcterms:modified xsi:type="dcterms:W3CDTF">2020-05-12T11:47:36Z</dcterms:modified>
</cp:coreProperties>
</file>