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>
        <p:scale>
          <a:sx n="91" d="100"/>
          <a:sy n="91" d="100"/>
        </p:scale>
        <p:origin x="82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7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8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9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cat>
            <c:numRef>
              <c:f>Hoja1!$A$2:$A$11</c:f>
              <c:numCache>
                <c:formatCode>General</c:formatCode>
                <c:ptCount val="10"/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3-E849-AAA1-824C119ED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6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7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8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9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cat>
            <c:numRef>
              <c:f>Hoja1!$A$2:$A$11</c:f>
              <c:numCache>
                <c:formatCode>General</c:formatCode>
                <c:ptCount val="10"/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3-E849-AAA1-824C119ED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6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7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8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cat>
            <c:numRef>
              <c:f>Hoja1!$A$2:$A$11</c:f>
              <c:numCache>
                <c:formatCode>General</c:formatCode>
                <c:ptCount val="10"/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3-E849-AAA1-824C119ED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36-C642-9708-BFF8DA7003CF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A36-C642-9708-BFF8DA7003CF}"/>
              </c:ext>
            </c:extLst>
          </c:dPt>
          <c:dPt>
            <c:idx val="5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8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9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cat>
            <c:numRef>
              <c:f>Hoja1!$A$2:$A$11</c:f>
              <c:numCache>
                <c:formatCode>General</c:formatCode>
                <c:ptCount val="10"/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3-E849-AAA1-824C119ED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36-C642-9708-BFF8DA7003CF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D767-3C49-8010-2377FBD2C9DD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A36-C642-9708-BFF8DA7003CF}"/>
              </c:ext>
            </c:extLst>
          </c:dPt>
          <c:dPt>
            <c:idx val="5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8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9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cat>
            <c:numRef>
              <c:f>Hoja1!$A$2:$A$11</c:f>
              <c:numCache>
                <c:formatCode>General</c:formatCode>
                <c:ptCount val="10"/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3-E849-AAA1-824C119ED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0.20814</cdr:x>
      <cdr:y>0.24449</cdr:y>
    </cdr:from>
    <cdr:to>
      <cdr:x>0.25412</cdr:x>
      <cdr:y>0.30993</cdr:y>
    </cdr:to>
    <cdr:pic>
      <cdr:nvPicPr>
        <cdr:cNvPr id="3" name="Imagen 2" descr="Imagen que contiene tabla, cuart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B105B2EC-B612-BF46-A385-8F6914BCF8C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7426451">
          <a:off x="1994003" y="1645511"/>
          <a:ext cx="440430" cy="4404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0.24031</cdr:x>
      <cdr:y>0.74617</cdr:y>
    </cdr:from>
    <cdr:to>
      <cdr:x>0.27549</cdr:x>
      <cdr:y>0.79624</cdr:y>
    </cdr:to>
    <cdr:pic>
      <cdr:nvPicPr>
        <cdr:cNvPr id="5" name="Imagen 4" descr="Imagen que contiene juguete, leg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4BCFD407-25B3-5B43-ABBF-C398533A25B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13370608">
          <a:off x="2302199" y="5022051"/>
          <a:ext cx="336972" cy="33697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0.60235</cdr:x>
      <cdr:y>0.85777</cdr:y>
    </cdr:from>
    <cdr:to>
      <cdr:x>0.65488</cdr:x>
      <cdr:y>0.93253</cdr:y>
    </cdr:to>
    <cdr:pic>
      <cdr:nvPicPr>
        <cdr:cNvPr id="7" name="Imagen 6">
          <a:extLst xmlns:a="http://schemas.openxmlformats.org/drawingml/2006/main">
            <a:ext uri="{FF2B5EF4-FFF2-40B4-BE49-F238E27FC236}">
              <a16:creationId xmlns:a16="http://schemas.microsoft.com/office/drawing/2014/main" id="{9FA9646C-1E8A-5744-9BC3-51FA5808413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8997458">
          <a:off x="5770480" y="5773113"/>
          <a:ext cx="503219" cy="5032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0.78672</cdr:x>
      <cdr:y>0.41298</cdr:y>
    </cdr:from>
    <cdr:to>
      <cdr:x>0.83122</cdr:x>
      <cdr:y>0.47632</cdr:y>
    </cdr:to>
    <cdr:pic>
      <cdr:nvPicPr>
        <cdr:cNvPr id="9" name="Imagen 8">
          <a:extLst xmlns:a="http://schemas.openxmlformats.org/drawingml/2006/main">
            <a:ext uri="{FF2B5EF4-FFF2-40B4-BE49-F238E27FC236}">
              <a16:creationId xmlns:a16="http://schemas.microsoft.com/office/drawing/2014/main" id="{8012559D-4FDB-FE4F-9017-4F67D10E5C7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5966590">
          <a:off x="7536695" y="2779504"/>
          <a:ext cx="426358" cy="4263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0.54744</cdr:x>
      <cdr:y>0.03742</cdr:y>
    </cdr:from>
    <cdr:to>
      <cdr:x>0.59254</cdr:x>
      <cdr:y>0.10163</cdr:y>
    </cdr:to>
    <cdr:pic>
      <cdr:nvPicPr>
        <cdr:cNvPr id="11" name="Imagen 10" descr="Imagen que contiene cuart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42895997-34CE-F04E-9886-86DB585E8C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rot="1422765">
          <a:off x="5244399" y="251843"/>
          <a:ext cx="432138" cy="43213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0.20143</cdr:x>
      <cdr:y>0.1264</cdr:y>
    </cdr:from>
    <cdr:to>
      <cdr:x>0.50327</cdr:x>
      <cdr:y>0.28044</cdr:y>
    </cdr:to>
    <cdr:sp macro="" textlink="">
      <cdr:nvSpPr>
        <cdr:cNvPr id="12" name="CuadroTexto 4">
          <a:extLst xmlns:a="http://schemas.openxmlformats.org/drawingml/2006/main">
            <a:ext uri="{FF2B5EF4-FFF2-40B4-BE49-F238E27FC236}">
              <a16:creationId xmlns:a16="http://schemas.microsoft.com/office/drawing/2014/main" id="{F4DC48F4-9C82-EC44-A1D3-C32862E4E6CB}"/>
            </a:ext>
          </a:extLst>
        </cdr:cNvPr>
        <cdr:cNvSpPr txBox="1"/>
      </cdr:nvSpPr>
      <cdr:spPr>
        <a:xfrm xmlns:a="http://schemas.openxmlformats.org/drawingml/2006/main" rot="19298439">
          <a:off x="1929686" y="850742"/>
          <a:ext cx="2891607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>
              <a:latin typeface="KG Primary Penmanship" panose="02000506000000020003" pitchFamily="2" charset="77"/>
            </a:rPr>
            <a:t>EN UNA CASA</a:t>
          </a:r>
        </a:p>
      </cdr:txBody>
    </cdr:sp>
  </cdr:relSizeAnchor>
  <cdr:relSizeAnchor xmlns:cdr="http://schemas.openxmlformats.org/drawingml/2006/chartDrawing">
    <cdr:from>
      <cdr:x>0.20364</cdr:x>
      <cdr:y>0.36825</cdr:y>
    </cdr:from>
    <cdr:to>
      <cdr:x>0.31186</cdr:x>
      <cdr:y>0.81341</cdr:y>
    </cdr:to>
    <cdr:sp macro="" textlink="">
      <cdr:nvSpPr>
        <cdr:cNvPr id="13" name="CuadroTexto 8">
          <a:extLst xmlns:a="http://schemas.openxmlformats.org/drawingml/2006/main">
            <a:ext uri="{FF2B5EF4-FFF2-40B4-BE49-F238E27FC236}">
              <a16:creationId xmlns:a16="http://schemas.microsoft.com/office/drawing/2014/main" id="{516A6D14-4E0D-5E4C-B62A-5F3B119573B0}"/>
            </a:ext>
          </a:extLst>
        </cdr:cNvPr>
        <cdr:cNvSpPr txBox="1"/>
      </cdr:nvSpPr>
      <cdr:spPr>
        <a:xfrm xmlns:a="http://schemas.openxmlformats.org/drawingml/2006/main" rot="15234189">
          <a:off x="971195" y="3458168"/>
          <a:ext cx="2996068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>
              <a:latin typeface="KG Primary Penmanship" panose="02000506000000020003" pitchFamily="2" charset="77"/>
            </a:rPr>
            <a:t>EN UNA PISO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0.20989</cdr:x>
      <cdr:y>0.12965</cdr:y>
    </cdr:from>
    <cdr:to>
      <cdr:x>0.51173</cdr:x>
      <cdr:y>0.28369</cdr:y>
    </cdr:to>
    <cdr:sp macro="" textlink="">
      <cdr:nvSpPr>
        <cdr:cNvPr id="12" name="CuadroTexto 4">
          <a:extLst xmlns:a="http://schemas.openxmlformats.org/drawingml/2006/main">
            <a:ext uri="{FF2B5EF4-FFF2-40B4-BE49-F238E27FC236}">
              <a16:creationId xmlns:a16="http://schemas.microsoft.com/office/drawing/2014/main" id="{F4DC48F4-9C82-EC44-A1D3-C32862E4E6CB}"/>
            </a:ext>
          </a:extLst>
        </cdr:cNvPr>
        <cdr:cNvSpPr txBox="1"/>
      </cdr:nvSpPr>
      <cdr:spPr>
        <a:xfrm xmlns:a="http://schemas.openxmlformats.org/drawingml/2006/main" rot="19298439">
          <a:off x="2010710" y="872625"/>
          <a:ext cx="2891607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>
              <a:latin typeface="KG Primary Penmanship" panose="02000506000000020003" pitchFamily="2" charset="77"/>
            </a:rPr>
            <a:t>EN LA CIUDAD</a:t>
          </a:r>
        </a:p>
      </cdr:txBody>
    </cdr:sp>
  </cdr:relSizeAnchor>
  <cdr:relSizeAnchor xmlns:cdr="http://schemas.openxmlformats.org/drawingml/2006/chartDrawing">
    <cdr:from>
      <cdr:x>0.21042</cdr:x>
      <cdr:y>0.24681</cdr:y>
    </cdr:from>
    <cdr:to>
      <cdr:x>0.248</cdr:x>
      <cdr:y>0.3003</cdr:y>
    </cdr:to>
    <cdr:pic>
      <cdr:nvPicPr>
        <cdr:cNvPr id="4" name="Imagen 3" descr="Imagen que contiene leg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30471EAA-3D4E-BD4F-B173-0839C46CB2B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7752322">
          <a:off x="2015779" y="1661160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0.60782</cdr:x>
      <cdr:y>0.87922</cdr:y>
    </cdr:from>
    <cdr:to>
      <cdr:x>0.6454</cdr:x>
      <cdr:y>0.93271</cdr:y>
    </cdr:to>
    <cdr:pic>
      <cdr:nvPicPr>
        <cdr:cNvPr id="8" name="Imagen 7" descr="Imagen que contiene rued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588E925C-F8F9-934D-979E-6B3379A2352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9727654">
          <a:off x="5822905" y="5917511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0.23494</cdr:x>
      <cdr:y>0.74446</cdr:y>
    </cdr:from>
    <cdr:to>
      <cdr:x>0.27252</cdr:x>
      <cdr:y>0.79795</cdr:y>
    </cdr:to>
    <cdr:pic>
      <cdr:nvPicPr>
        <cdr:cNvPr id="14" name="Imagen 13" descr="Imagen que contiene cuarto, reloj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7EE0B173-5FF5-1B41-A64D-96DA68DAF5D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14494591">
          <a:off x="2250719" y="5010536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0.78989</cdr:x>
      <cdr:y>0.45731</cdr:y>
    </cdr:from>
    <cdr:to>
      <cdr:x>0.82747</cdr:x>
      <cdr:y>0.5108</cdr:y>
    </cdr:to>
    <cdr:pic>
      <cdr:nvPicPr>
        <cdr:cNvPr id="16" name="Imagen 15" descr="Imagen que contiene dibujo, accesorio, paraguas, reloj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B7B78918-16D0-4441-9EB4-342C73DC5EC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6252274">
          <a:off x="7567079" y="3077889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0.52238</cdr:x>
      <cdr:y>0.02703</cdr:y>
    </cdr:from>
    <cdr:to>
      <cdr:x>0.55996</cdr:x>
      <cdr:y>0.08052</cdr:y>
    </cdr:to>
    <cdr:pic>
      <cdr:nvPicPr>
        <cdr:cNvPr id="18" name="Imagen 17" descr="Imagen que contiene reloj, computador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E9A75EC8-0CCA-AE48-9937-18A34601F6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5004360" y="181915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0.48538</cdr:x>
      <cdr:y>0.13235</cdr:y>
    </cdr:from>
    <cdr:to>
      <cdr:x>0.79812</cdr:x>
      <cdr:y>0.28639</cdr:y>
    </cdr:to>
    <cdr:sp macro="" textlink="">
      <cdr:nvSpPr>
        <cdr:cNvPr id="19" name="CuadroTexto 5">
          <a:extLst xmlns:a="http://schemas.openxmlformats.org/drawingml/2006/main">
            <a:ext uri="{FF2B5EF4-FFF2-40B4-BE49-F238E27FC236}">
              <a16:creationId xmlns:a16="http://schemas.microsoft.com/office/drawing/2014/main" id="{30B7D022-757E-3B41-86DD-AECB3F4D897C}"/>
            </a:ext>
          </a:extLst>
        </cdr:cNvPr>
        <cdr:cNvSpPr txBox="1"/>
      </cdr:nvSpPr>
      <cdr:spPr>
        <a:xfrm xmlns:a="http://schemas.openxmlformats.org/drawingml/2006/main" rot="2163403">
          <a:off x="4649881" y="890800"/>
          <a:ext cx="2996068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>
              <a:latin typeface="KG Primary Penmanship" panose="02000506000000020003" pitchFamily="2" charset="77"/>
            </a:rPr>
            <a:t>EN LAS MONTAÑAS</a:t>
          </a:r>
        </a:p>
      </cdr:txBody>
    </cdr:sp>
  </cdr:relSizeAnchor>
  <cdr:relSizeAnchor xmlns:cdr="http://schemas.openxmlformats.org/drawingml/2006/chartDrawing">
    <cdr:from>
      <cdr:x>0.20258</cdr:x>
      <cdr:y>0.3633</cdr:y>
    </cdr:from>
    <cdr:to>
      <cdr:x>0.3108</cdr:x>
      <cdr:y>0.80845</cdr:y>
    </cdr:to>
    <cdr:sp macro="" textlink="">
      <cdr:nvSpPr>
        <cdr:cNvPr id="20" name="CuadroTexto 8">
          <a:extLst xmlns:a="http://schemas.openxmlformats.org/drawingml/2006/main">
            <a:ext uri="{FF2B5EF4-FFF2-40B4-BE49-F238E27FC236}">
              <a16:creationId xmlns:a16="http://schemas.microsoft.com/office/drawing/2014/main" id="{36C62DBE-C691-1B47-92CB-7582C6F1009F}"/>
            </a:ext>
          </a:extLst>
        </cdr:cNvPr>
        <cdr:cNvSpPr txBox="1"/>
      </cdr:nvSpPr>
      <cdr:spPr>
        <a:xfrm xmlns:a="http://schemas.openxmlformats.org/drawingml/2006/main" rot="15307363">
          <a:off x="961034" y="3424809"/>
          <a:ext cx="2996068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>
              <a:latin typeface="KG Primary Penmanship" panose="02000506000000020003" pitchFamily="2" charset="77"/>
            </a:rPr>
            <a:t>EN EL BOSQUE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0.21768</cdr:x>
      <cdr:y>0.122</cdr:y>
    </cdr:from>
    <cdr:to>
      <cdr:x>0.51952</cdr:x>
      <cdr:y>0.27604</cdr:y>
    </cdr:to>
    <cdr:sp macro="" textlink="">
      <cdr:nvSpPr>
        <cdr:cNvPr id="12" name="CuadroTexto 4">
          <a:extLst xmlns:a="http://schemas.openxmlformats.org/drawingml/2006/main">
            <a:ext uri="{FF2B5EF4-FFF2-40B4-BE49-F238E27FC236}">
              <a16:creationId xmlns:a16="http://schemas.microsoft.com/office/drawing/2014/main" id="{F4DC48F4-9C82-EC44-A1D3-C32862E4E6CB}"/>
            </a:ext>
          </a:extLst>
        </cdr:cNvPr>
        <cdr:cNvSpPr txBox="1"/>
      </cdr:nvSpPr>
      <cdr:spPr>
        <a:xfrm xmlns:a="http://schemas.openxmlformats.org/drawingml/2006/main" rot="19568911">
          <a:off x="2085337" y="821132"/>
          <a:ext cx="2891607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>
              <a:latin typeface="KG Primary Penmanship" panose="02000506000000020003" pitchFamily="2" charset="77"/>
            </a:rPr>
            <a:t>HACE TIEMPO VARIADO</a:t>
          </a:r>
        </a:p>
      </cdr:txBody>
    </cdr:sp>
  </cdr:relSizeAnchor>
  <cdr:relSizeAnchor xmlns:cdr="http://schemas.openxmlformats.org/drawingml/2006/chartDrawing">
    <cdr:from>
      <cdr:x>0.50562</cdr:x>
      <cdr:y>0.14828</cdr:y>
    </cdr:from>
    <cdr:to>
      <cdr:x>0.81836</cdr:x>
      <cdr:y>0.30231</cdr:y>
    </cdr:to>
    <cdr:sp macro="" textlink="">
      <cdr:nvSpPr>
        <cdr:cNvPr id="19" name="CuadroTexto 5">
          <a:extLst xmlns:a="http://schemas.openxmlformats.org/drawingml/2006/main">
            <a:ext uri="{FF2B5EF4-FFF2-40B4-BE49-F238E27FC236}">
              <a16:creationId xmlns:a16="http://schemas.microsoft.com/office/drawing/2014/main" id="{30B7D022-757E-3B41-86DD-AECB3F4D897C}"/>
            </a:ext>
          </a:extLst>
        </cdr:cNvPr>
        <cdr:cNvSpPr txBox="1"/>
      </cdr:nvSpPr>
      <cdr:spPr>
        <a:xfrm xmlns:a="http://schemas.openxmlformats.org/drawingml/2006/main" rot="2241914">
          <a:off x="4843777" y="997970"/>
          <a:ext cx="2996068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>
              <a:latin typeface="KG Primary Penmanship" panose="02000506000000020003" pitchFamily="2" charset="77"/>
            </a:rPr>
            <a:t>HACE MUY BUEN TIEMPO</a:t>
          </a:r>
        </a:p>
      </cdr:txBody>
    </cdr:sp>
  </cdr:relSizeAnchor>
  <cdr:relSizeAnchor xmlns:cdr="http://schemas.openxmlformats.org/drawingml/2006/chartDrawing">
    <cdr:from>
      <cdr:x>0.68254</cdr:x>
      <cdr:y>0.39955</cdr:y>
    </cdr:from>
    <cdr:to>
      <cdr:x>0.79076</cdr:x>
      <cdr:y>0.84612</cdr:y>
    </cdr:to>
    <cdr:sp macro="" textlink="">
      <cdr:nvSpPr>
        <cdr:cNvPr id="10" name="CuadroTexto 6">
          <a:extLst xmlns:a="http://schemas.openxmlformats.org/drawingml/2006/main">
            <a:ext uri="{FF2B5EF4-FFF2-40B4-BE49-F238E27FC236}">
              <a16:creationId xmlns:a16="http://schemas.microsoft.com/office/drawing/2014/main" id="{4350CACA-8D90-DA49-AEEB-7C248920FF2A}"/>
            </a:ext>
          </a:extLst>
        </cdr:cNvPr>
        <cdr:cNvSpPr txBox="1"/>
      </cdr:nvSpPr>
      <cdr:spPr>
        <a:xfrm xmlns:a="http://schemas.openxmlformats.org/drawingml/2006/main" rot="6554678">
          <a:off x="5554255" y="3673578"/>
          <a:ext cx="3005597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>
              <a:latin typeface="KG Primary Penmanship" panose="02000506000000020003" pitchFamily="2" charset="77"/>
            </a:rPr>
            <a:t>SIEMPRE LLUEVE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0.20989</cdr:x>
      <cdr:y>0.12965</cdr:y>
    </cdr:from>
    <cdr:to>
      <cdr:x>0.51173</cdr:x>
      <cdr:y>0.28369</cdr:y>
    </cdr:to>
    <cdr:sp macro="" textlink="">
      <cdr:nvSpPr>
        <cdr:cNvPr id="12" name="CuadroTexto 4">
          <a:extLst xmlns:a="http://schemas.openxmlformats.org/drawingml/2006/main">
            <a:ext uri="{FF2B5EF4-FFF2-40B4-BE49-F238E27FC236}">
              <a16:creationId xmlns:a16="http://schemas.microsoft.com/office/drawing/2014/main" id="{F4DC48F4-9C82-EC44-A1D3-C32862E4E6CB}"/>
            </a:ext>
          </a:extLst>
        </cdr:cNvPr>
        <cdr:cNvSpPr txBox="1"/>
      </cdr:nvSpPr>
      <cdr:spPr>
        <a:xfrm xmlns:a="http://schemas.openxmlformats.org/drawingml/2006/main" rot="19298439">
          <a:off x="2010710" y="872625"/>
          <a:ext cx="2891607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>
              <a:latin typeface="KG Primary Penmanship" panose="02000506000000020003" pitchFamily="2" charset="77"/>
            </a:rPr>
            <a:t>NO ME GUSTA</a:t>
          </a:r>
        </a:p>
      </cdr:txBody>
    </cdr:sp>
  </cdr:relSizeAnchor>
  <cdr:relSizeAnchor xmlns:cdr="http://schemas.openxmlformats.org/drawingml/2006/chartDrawing">
    <cdr:from>
      <cdr:x>0.48538</cdr:x>
      <cdr:y>0.13235</cdr:y>
    </cdr:from>
    <cdr:to>
      <cdr:x>0.79812</cdr:x>
      <cdr:y>0.28639</cdr:y>
    </cdr:to>
    <cdr:sp macro="" textlink="">
      <cdr:nvSpPr>
        <cdr:cNvPr id="19" name="CuadroTexto 5">
          <a:extLst xmlns:a="http://schemas.openxmlformats.org/drawingml/2006/main">
            <a:ext uri="{FF2B5EF4-FFF2-40B4-BE49-F238E27FC236}">
              <a16:creationId xmlns:a16="http://schemas.microsoft.com/office/drawing/2014/main" id="{30B7D022-757E-3B41-86DD-AECB3F4D897C}"/>
            </a:ext>
          </a:extLst>
        </cdr:cNvPr>
        <cdr:cNvSpPr txBox="1"/>
      </cdr:nvSpPr>
      <cdr:spPr>
        <a:xfrm xmlns:a="http://schemas.openxmlformats.org/drawingml/2006/main" rot="2163403">
          <a:off x="4649881" y="890800"/>
          <a:ext cx="2996068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>
              <a:latin typeface="KG Primary Penmanship" panose="02000506000000020003" pitchFamily="2" charset="77"/>
            </a:rPr>
            <a:t>ME ALUCINA</a:t>
          </a:r>
        </a:p>
      </cdr:txBody>
    </cdr:sp>
  </cdr:relSizeAnchor>
  <cdr:relSizeAnchor xmlns:cdr="http://schemas.openxmlformats.org/drawingml/2006/chartDrawing">
    <cdr:from>
      <cdr:x>0.68254</cdr:x>
      <cdr:y>0.39955</cdr:y>
    </cdr:from>
    <cdr:to>
      <cdr:x>0.79076</cdr:x>
      <cdr:y>0.84612</cdr:y>
    </cdr:to>
    <cdr:sp macro="" textlink="">
      <cdr:nvSpPr>
        <cdr:cNvPr id="10" name="CuadroTexto 6">
          <a:extLst xmlns:a="http://schemas.openxmlformats.org/drawingml/2006/main">
            <a:ext uri="{FF2B5EF4-FFF2-40B4-BE49-F238E27FC236}">
              <a16:creationId xmlns:a16="http://schemas.microsoft.com/office/drawing/2014/main" id="{4350CACA-8D90-DA49-AEEB-7C248920FF2A}"/>
            </a:ext>
          </a:extLst>
        </cdr:cNvPr>
        <cdr:cNvSpPr txBox="1"/>
      </cdr:nvSpPr>
      <cdr:spPr>
        <a:xfrm xmlns:a="http://schemas.openxmlformats.org/drawingml/2006/main" rot="6718493">
          <a:off x="5554255" y="3673578"/>
          <a:ext cx="3005597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>
              <a:latin typeface="KG Primary Penmanship" panose="02000506000000020003" pitchFamily="2" charset="77"/>
            </a:rPr>
            <a:t>ME ENCANTA</a:t>
          </a:r>
        </a:p>
      </cdr:txBody>
    </cdr:sp>
  </cdr:relSizeAnchor>
  <cdr:relSizeAnchor xmlns:cdr="http://schemas.openxmlformats.org/drawingml/2006/chartDrawing">
    <cdr:from>
      <cdr:x>0.17181</cdr:x>
      <cdr:y>0.44651</cdr:y>
    </cdr:from>
    <cdr:to>
      <cdr:x>0.20939</cdr:x>
      <cdr:y>0.5</cdr:y>
    </cdr:to>
    <cdr:pic>
      <cdr:nvPicPr>
        <cdr:cNvPr id="3" name="Imagen 2" descr="Imagen que contiene dibuj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55528656-C660-1E4C-9334-80EFBB66D5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7248163">
          <a:off x="1645920" y="3005204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0.62296</cdr:x>
      <cdr:y>0.87114</cdr:y>
    </cdr:from>
    <cdr:to>
      <cdr:x>0.66054</cdr:x>
      <cdr:y>0.92463</cdr:y>
    </cdr:to>
    <cdr:pic>
      <cdr:nvPicPr>
        <cdr:cNvPr id="5" name="Imagen 4" descr="Imagen que contiene señal, cuart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12EF4363-CDA6-1B4B-9B17-44FF9F08EF5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7739958">
          <a:off x="5967916" y="5863125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0.78718</cdr:x>
      <cdr:y>0.47326</cdr:y>
    </cdr:from>
    <cdr:to>
      <cdr:x>0.82476</cdr:x>
      <cdr:y>0.52674</cdr:y>
    </cdr:to>
    <cdr:pic>
      <cdr:nvPicPr>
        <cdr:cNvPr id="7" name="Imagen 6" descr="Imagen que contiene dibujo, reloj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B7DD1B72-4665-864B-B773-D2D12FC510B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5400000">
          <a:off x="7541158" y="3185204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0.55065</cdr:x>
      <cdr:y>0.04332</cdr:y>
    </cdr:from>
    <cdr:to>
      <cdr:x>0.58823</cdr:x>
      <cdr:y>0.09681</cdr:y>
    </cdr:to>
    <cdr:pic>
      <cdr:nvPicPr>
        <cdr:cNvPr id="9" name="Imagen 8">
          <a:extLst xmlns:a="http://schemas.openxmlformats.org/drawingml/2006/main">
            <a:ext uri="{FF2B5EF4-FFF2-40B4-BE49-F238E27FC236}">
              <a16:creationId xmlns:a16="http://schemas.microsoft.com/office/drawing/2014/main" id="{53435D76-85BE-C945-8326-A82BAAE2A0F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737369">
          <a:off x="5275218" y="291577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0.21486</cdr:x>
      <cdr:y>0.23771</cdr:y>
    </cdr:from>
    <cdr:to>
      <cdr:x>0.25243</cdr:x>
      <cdr:y>0.2912</cdr:y>
    </cdr:to>
    <cdr:pic>
      <cdr:nvPicPr>
        <cdr:cNvPr id="13" name="Imagen 12" descr="Imagen que contiene señal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79324F70-58F0-C548-BF71-7C373B96BA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rot="19414883">
          <a:off x="2058307" y="1599873"/>
          <a:ext cx="360000" cy="36000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0.63748</cdr:x>
      <cdr:y>0.17557</cdr:y>
    </cdr:from>
    <cdr:to>
      <cdr:x>0.71264</cdr:x>
      <cdr:y>0.28255</cdr:y>
    </cdr:to>
    <cdr:pic>
      <cdr:nvPicPr>
        <cdr:cNvPr id="4" name="Imagen 3" descr="Imagen que contiene leg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FCA8533A-EBF3-5C4B-BACD-3AD4DE01C6C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5161564">
          <a:off x="6107035" y="1181685"/>
          <a:ext cx="720000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0.51887</cdr:x>
      <cdr:y>0.07454</cdr:y>
    </cdr:from>
    <cdr:to>
      <cdr:x>0.59403</cdr:x>
      <cdr:y>0.18152</cdr:y>
    </cdr:to>
    <cdr:pic>
      <cdr:nvPicPr>
        <cdr:cNvPr id="8" name="Imagen 7" descr="Imagen que contiene dibujo, accesorio, paraguas, reloj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26FD0566-F4DD-424E-9604-D27BB35277A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5161564">
          <a:off x="4970729" y="501692"/>
          <a:ext cx="720000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0.68936</cdr:x>
      <cdr:y>0.38579</cdr:y>
    </cdr:from>
    <cdr:to>
      <cdr:x>0.76451</cdr:x>
      <cdr:y>0.49276</cdr:y>
    </cdr:to>
    <cdr:pic>
      <cdr:nvPicPr>
        <cdr:cNvPr id="14" name="Imagen 13" descr="Imagen que contiene reloj, computador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7CB6F95B-8CA6-B84D-BD00-5530B91D4DA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5161564">
          <a:off x="6603983" y="2596502"/>
          <a:ext cx="720000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0.66382</cdr:x>
      <cdr:y>0.61703</cdr:y>
    </cdr:from>
    <cdr:to>
      <cdr:x>0.73898</cdr:x>
      <cdr:y>0.72401</cdr:y>
    </cdr:to>
    <cdr:pic>
      <cdr:nvPicPr>
        <cdr:cNvPr id="16" name="Imagen 15" descr="Imagen que contiene cuarto, reloj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E41A0B62-2DE0-064A-985F-2EACF04B11E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5161564">
          <a:off x="6359351" y="4152894"/>
          <a:ext cx="720000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0.54227</cdr:x>
      <cdr:y>0.81778</cdr:y>
    </cdr:from>
    <cdr:to>
      <cdr:x>0.61743</cdr:x>
      <cdr:y>0.92476</cdr:y>
    </cdr:to>
    <cdr:pic>
      <cdr:nvPicPr>
        <cdr:cNvPr id="18" name="Imagen 17" descr="Imagen que contiene rued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F41BB2FB-DA05-FD44-BF73-D866C015348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rot="5161564">
          <a:off x="5194956" y="5504014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t>12/5/20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50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t>12/5/20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73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t>12/5/20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48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t>12/5/20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72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t>12/5/20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6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t>12/5/20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18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t>12/5/20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29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t>12/5/20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42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t>12/5/20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39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t>12/5/20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48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t>12/5/20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50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6D2A5-F9B8-9249-BDC2-E2F2DB30B936}" type="datetimeFigureOut">
              <a:rPr lang="es-ES" smtClean="0"/>
              <a:t>12/5/20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5CC1-F97E-A74A-AE8F-501FCC0D2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68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31D8243-0A89-CF41-A3F8-1FCE7FFE3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300622"/>
              </p:ext>
            </p:extLst>
          </p:nvPr>
        </p:nvGraphicFramePr>
        <p:xfrm>
          <a:off x="326066" y="63795"/>
          <a:ext cx="9579934" cy="673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0B7D022-757E-3B41-86DD-AECB3F4D897C}"/>
              </a:ext>
            </a:extLst>
          </p:cNvPr>
          <p:cNvSpPr txBox="1"/>
          <p:nvPr/>
        </p:nvSpPr>
        <p:spPr>
          <a:xfrm rot="2163403">
            <a:off x="5095748" y="1007170"/>
            <a:ext cx="2996068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800" dirty="0">
                <a:latin typeface="KG Primary Penmanship" panose="02000506000000020003" pitchFamily="2" charset="77"/>
              </a:rPr>
              <a:t>EN UNA CUEVA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50CACA-8D90-DA49-AEEB-7C248920FF2A}"/>
              </a:ext>
            </a:extLst>
          </p:cNvPr>
          <p:cNvSpPr txBox="1"/>
          <p:nvPr/>
        </p:nvSpPr>
        <p:spPr>
          <a:xfrm rot="6663896">
            <a:off x="5869215" y="3828813"/>
            <a:ext cx="3005597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800" dirty="0">
                <a:latin typeface="KG Primary Penmanship" panose="02000506000000020003" pitchFamily="2" charset="77"/>
              </a:rPr>
              <a:t>EN UNA CASTILLO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3B832E-B149-924B-9A1A-0CA38646A855}"/>
              </a:ext>
            </a:extLst>
          </p:cNvPr>
          <p:cNvSpPr txBox="1"/>
          <p:nvPr/>
        </p:nvSpPr>
        <p:spPr>
          <a:xfrm rot="10963480">
            <a:off x="3454966" y="5324958"/>
            <a:ext cx="2996068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800" dirty="0">
                <a:latin typeface="KG Primary Penmanship" panose="02000506000000020003" pitchFamily="2" charset="77"/>
              </a:rPr>
              <a:t>EN UNA CARAVANA</a:t>
            </a:r>
          </a:p>
        </p:txBody>
      </p:sp>
    </p:spTree>
    <p:extLst>
      <p:ext uri="{BB962C8B-B14F-4D97-AF65-F5344CB8AC3E}">
        <p14:creationId xmlns:p14="http://schemas.microsoft.com/office/powerpoint/2010/main" val="290113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31D8243-0A89-CF41-A3F8-1FCE7FFE3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533608"/>
              </p:ext>
            </p:extLst>
          </p:nvPr>
        </p:nvGraphicFramePr>
        <p:xfrm>
          <a:off x="326066" y="63795"/>
          <a:ext cx="9579934" cy="673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350CACA-8D90-DA49-AEEB-7C248920FF2A}"/>
              </a:ext>
            </a:extLst>
          </p:cNvPr>
          <p:cNvSpPr txBox="1"/>
          <p:nvPr/>
        </p:nvSpPr>
        <p:spPr>
          <a:xfrm rot="6718493">
            <a:off x="5869215" y="3828813"/>
            <a:ext cx="3005597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800" dirty="0">
                <a:latin typeface="KG Primary Penmanship" panose="02000506000000020003" pitchFamily="2" charset="77"/>
              </a:rPr>
              <a:t>EN LA COSTA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3B832E-B149-924B-9A1A-0CA38646A855}"/>
              </a:ext>
            </a:extLst>
          </p:cNvPr>
          <p:cNvSpPr txBox="1"/>
          <p:nvPr/>
        </p:nvSpPr>
        <p:spPr>
          <a:xfrm rot="10963480">
            <a:off x="3454966" y="5324958"/>
            <a:ext cx="2996068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800" dirty="0">
                <a:latin typeface="KG Primary Penmanship" panose="02000506000000020003" pitchFamily="2" charset="77"/>
              </a:rPr>
              <a:t>EN EL POLO NORTE</a:t>
            </a:r>
          </a:p>
        </p:txBody>
      </p:sp>
    </p:spTree>
    <p:extLst>
      <p:ext uri="{BB962C8B-B14F-4D97-AF65-F5344CB8AC3E}">
        <p14:creationId xmlns:p14="http://schemas.microsoft.com/office/powerpoint/2010/main" val="319916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31D8243-0A89-CF41-A3F8-1FCE7FFE3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209896"/>
              </p:ext>
            </p:extLst>
          </p:nvPr>
        </p:nvGraphicFramePr>
        <p:xfrm>
          <a:off x="326066" y="-86205"/>
          <a:ext cx="9579934" cy="673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03B832E-B149-924B-9A1A-0CA38646A855}"/>
              </a:ext>
            </a:extLst>
          </p:cNvPr>
          <p:cNvSpPr txBox="1"/>
          <p:nvPr/>
        </p:nvSpPr>
        <p:spPr>
          <a:xfrm rot="10800000">
            <a:off x="3618000" y="5110529"/>
            <a:ext cx="2996068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800" dirty="0">
                <a:latin typeface="KG Primary Penmanship" panose="02000506000000020003" pitchFamily="2" charset="77"/>
              </a:rPr>
              <a:t>HACE MUCHO FRÍO</a:t>
            </a:r>
          </a:p>
        </p:txBody>
      </p:sp>
      <p:sp>
        <p:nvSpPr>
          <p:cNvPr id="5" name="CuadroTexto 8">
            <a:extLst>
              <a:ext uri="{FF2B5EF4-FFF2-40B4-BE49-F238E27FC236}">
                <a16:creationId xmlns:a16="http://schemas.microsoft.com/office/drawing/2014/main" id="{0426AA85-3060-E448-A219-DB3BCAB86C47}"/>
              </a:ext>
            </a:extLst>
          </p:cNvPr>
          <p:cNvSpPr txBox="1"/>
          <p:nvPr/>
        </p:nvSpPr>
        <p:spPr>
          <a:xfrm rot="15264930">
            <a:off x="1288549" y="3481748"/>
            <a:ext cx="2996068" cy="1036706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>
                <a:gd name="adj" fmla="val 10427739"/>
              </a:avLst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dirty="0">
                <a:latin typeface="KG Primary Penmanship" panose="02000506000000020003" pitchFamily="2" charset="77"/>
              </a:rPr>
              <a:t>HAY TORMENTAS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93163F-BFD7-D247-BDD0-4CB86FF2F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63505">
            <a:off x="2687934" y="5077436"/>
            <a:ext cx="360000" cy="360000"/>
          </a:xfrm>
          <a:prstGeom prst="rect">
            <a:avLst/>
          </a:prstGeom>
        </p:spPr>
      </p:pic>
      <p:pic>
        <p:nvPicPr>
          <p:cNvPr id="9" name="Imagen 8" descr="Imagen que contiene objeto, luz&#10;&#10;Descripción generada automáticamente">
            <a:extLst>
              <a:ext uri="{FF2B5EF4-FFF2-40B4-BE49-F238E27FC236}">
                <a16:creationId xmlns:a16="http://schemas.microsoft.com/office/drawing/2014/main" id="{EFA32311-551D-AF46-B3BB-52119D912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15633">
            <a:off x="6222115" y="5714063"/>
            <a:ext cx="360000" cy="360000"/>
          </a:xfrm>
          <a:prstGeom prst="rect">
            <a:avLst/>
          </a:prstGeom>
        </p:spPr>
      </p:pic>
      <p:pic>
        <p:nvPicPr>
          <p:cNvPr id="11" name="Imagen 10" descr="Imagen que contiene paraguas, lluvia, reloj&#10;&#10;Descripción generada automáticamente">
            <a:extLst>
              <a:ext uri="{FF2B5EF4-FFF2-40B4-BE49-F238E27FC236}">
                <a16:creationId xmlns:a16="http://schemas.microsoft.com/office/drawing/2014/main" id="{E0F9D144-F968-5642-8487-CBFDF2A08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851336">
            <a:off x="7937561" y="2832913"/>
            <a:ext cx="360000" cy="360000"/>
          </a:xfrm>
          <a:prstGeom prst="rect">
            <a:avLst/>
          </a:prstGeom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02B1D04-9BDF-834B-A78B-D589C22D66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575" y="104136"/>
            <a:ext cx="360000" cy="36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08CE583-C745-B04A-8F8C-3450DF115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9629" y="19270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31D8243-0A89-CF41-A3F8-1FCE7FFE3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667541"/>
              </p:ext>
            </p:extLst>
          </p:nvPr>
        </p:nvGraphicFramePr>
        <p:xfrm>
          <a:off x="326066" y="63795"/>
          <a:ext cx="9579934" cy="673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03B832E-B149-924B-9A1A-0CA38646A855}"/>
              </a:ext>
            </a:extLst>
          </p:cNvPr>
          <p:cNvSpPr txBox="1"/>
          <p:nvPr/>
        </p:nvSpPr>
        <p:spPr>
          <a:xfrm rot="10963480">
            <a:off x="3454966" y="5324958"/>
            <a:ext cx="2996068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800" dirty="0">
                <a:latin typeface="KG Primary Penmanship" panose="02000506000000020003" pitchFamily="2" charset="77"/>
              </a:rPr>
              <a:t>NO ME GUSTA NADA</a:t>
            </a:r>
          </a:p>
        </p:txBody>
      </p:sp>
      <p:sp>
        <p:nvSpPr>
          <p:cNvPr id="5" name="CuadroTexto 8">
            <a:extLst>
              <a:ext uri="{FF2B5EF4-FFF2-40B4-BE49-F238E27FC236}">
                <a16:creationId xmlns:a16="http://schemas.microsoft.com/office/drawing/2014/main" id="{0426AA85-3060-E448-A219-DB3BCAB86C47}"/>
              </a:ext>
            </a:extLst>
          </p:cNvPr>
          <p:cNvSpPr txBox="1"/>
          <p:nvPr/>
        </p:nvSpPr>
        <p:spPr>
          <a:xfrm rot="15307363">
            <a:off x="1246339" y="3529626"/>
            <a:ext cx="2996068" cy="1036706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>
                <a:gd name="adj" fmla="val 10427739"/>
              </a:avLst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dirty="0">
                <a:latin typeface="KG Primary Penmanship" panose="02000506000000020003" pitchFamily="2" charset="77"/>
              </a:rPr>
              <a:t>ME GUSTA</a:t>
            </a:r>
          </a:p>
        </p:txBody>
      </p:sp>
    </p:spTree>
    <p:extLst>
      <p:ext uri="{BB962C8B-B14F-4D97-AF65-F5344CB8AC3E}">
        <p14:creationId xmlns:p14="http://schemas.microsoft.com/office/powerpoint/2010/main" val="258874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31D8243-0A89-CF41-A3F8-1FCE7FFE3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887645"/>
              </p:ext>
            </p:extLst>
          </p:nvPr>
        </p:nvGraphicFramePr>
        <p:xfrm>
          <a:off x="326066" y="63795"/>
          <a:ext cx="9579934" cy="673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C08E15F-A52B-ED45-A255-897781DD0DBB}"/>
              </a:ext>
            </a:extLst>
          </p:cNvPr>
          <p:cNvSpPr txBox="1"/>
          <p:nvPr/>
        </p:nvSpPr>
        <p:spPr>
          <a:xfrm rot="16200000">
            <a:off x="1405691" y="3050438"/>
            <a:ext cx="6386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KG Primary Penmanship" panose="02000506000000020003" pitchFamily="2" charset="77"/>
              </a:rPr>
              <a:t>¿DÓNDE VIVES?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FD65A1-EF1E-8745-BC1A-BC350FA50239}"/>
              </a:ext>
            </a:extLst>
          </p:cNvPr>
          <p:cNvSpPr txBox="1"/>
          <p:nvPr/>
        </p:nvSpPr>
        <p:spPr>
          <a:xfrm rot="5400000">
            <a:off x="2303573" y="3050437"/>
            <a:ext cx="6386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KG Primary Penmanship" panose="02000506000000020003" pitchFamily="2" charset="77"/>
              </a:rPr>
              <a:t>VIVO EN…. ES…..</a:t>
            </a:r>
          </a:p>
        </p:txBody>
      </p:sp>
    </p:spTree>
    <p:extLst>
      <p:ext uri="{BB962C8B-B14F-4D97-AF65-F5344CB8AC3E}">
        <p14:creationId xmlns:p14="http://schemas.microsoft.com/office/powerpoint/2010/main" val="221082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1DC708FA-68C8-C84F-9AF1-AB578761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152" y="105244"/>
            <a:ext cx="4219136" cy="2961777"/>
          </a:xfrm>
          <a:prstGeom prst="rect">
            <a:avLst/>
          </a:prstGeom>
        </p:spPr>
      </p:pic>
      <p:pic>
        <p:nvPicPr>
          <p:cNvPr id="5" name="Imagen 4" descr="Imagen que contiene reloj&#10;&#10;Descripción generada automáticamente">
            <a:extLst>
              <a:ext uri="{FF2B5EF4-FFF2-40B4-BE49-F238E27FC236}">
                <a16:creationId xmlns:a16="http://schemas.microsoft.com/office/drawing/2014/main" id="{6DF84A15-7574-BC4A-BA87-3E6613BD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890" y="105244"/>
            <a:ext cx="5460610" cy="3833276"/>
          </a:xfrm>
          <a:prstGeom prst="rect">
            <a:avLst/>
          </a:prstGeom>
        </p:spPr>
      </p:pic>
      <p:pic>
        <p:nvPicPr>
          <p:cNvPr id="6" name="Imagen 5" descr="Imagen que contiene reloj&#10;&#10;Descripción generada automáticamente">
            <a:extLst>
              <a:ext uri="{FF2B5EF4-FFF2-40B4-BE49-F238E27FC236}">
                <a16:creationId xmlns:a16="http://schemas.microsoft.com/office/drawing/2014/main" id="{ABA514DC-6A6F-8049-ABB0-787BAEDFD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63" y="2021882"/>
            <a:ext cx="6734419" cy="47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0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AEF2ECF2-55DF-0C4B-96F6-123B65679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882" y="522290"/>
            <a:ext cx="8281381" cy="58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reloj&#10;&#10;Descripción generada automáticamente">
            <a:extLst>
              <a:ext uri="{FF2B5EF4-FFF2-40B4-BE49-F238E27FC236}">
                <a16:creationId xmlns:a16="http://schemas.microsoft.com/office/drawing/2014/main" id="{AF5072CD-E811-7A49-BEE5-31CED7D62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774"/>
            <a:ext cx="9885582" cy="69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23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67</Words>
  <Application>Microsoft Macintosh PowerPoint</Application>
  <PresentationFormat>A4 (210 x 297 mm)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KG Primary Penmanship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Caldas</dc:creator>
  <cp:lastModifiedBy>Laura Caldas</cp:lastModifiedBy>
  <cp:revision>4</cp:revision>
  <dcterms:created xsi:type="dcterms:W3CDTF">2020-05-12T09:09:17Z</dcterms:created>
  <dcterms:modified xsi:type="dcterms:W3CDTF">2020-05-12T11:22:40Z</dcterms:modified>
</cp:coreProperties>
</file>