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83" d="100"/>
          <a:sy n="83" d="100"/>
        </p:scale>
        <p:origin x="3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82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9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49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61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5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1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59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5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22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09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7F69-4AE1-4B41-ACD3-E97AE5946263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A3E9-6AFD-AE48-A59A-76F9C221BD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56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87FFD3E6-BD18-B646-B4D4-1F187F816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14685"/>
              </p:ext>
            </p:extLst>
          </p:nvPr>
        </p:nvGraphicFramePr>
        <p:xfrm>
          <a:off x="337087" y="980268"/>
          <a:ext cx="6218694" cy="867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98">
                  <a:extLst>
                    <a:ext uri="{9D8B030D-6E8A-4147-A177-3AD203B41FA5}">
                      <a16:colId xmlns:a16="http://schemas.microsoft.com/office/drawing/2014/main" val="3775787992"/>
                    </a:ext>
                  </a:extLst>
                </a:gridCol>
                <a:gridCol w="2072898">
                  <a:extLst>
                    <a:ext uri="{9D8B030D-6E8A-4147-A177-3AD203B41FA5}">
                      <a16:colId xmlns:a16="http://schemas.microsoft.com/office/drawing/2014/main" val="1085961515"/>
                    </a:ext>
                  </a:extLst>
                </a:gridCol>
                <a:gridCol w="2072898">
                  <a:extLst>
                    <a:ext uri="{9D8B030D-6E8A-4147-A177-3AD203B41FA5}">
                      <a16:colId xmlns:a16="http://schemas.microsoft.com/office/drawing/2014/main" val="2032081309"/>
                    </a:ext>
                  </a:extLst>
                </a:gridCol>
              </a:tblGrid>
              <a:tr h="1735035"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76210"/>
                  </a:ext>
                </a:extLst>
              </a:tr>
              <a:tr h="1735035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1386"/>
                  </a:ext>
                </a:extLst>
              </a:tr>
              <a:tr h="1735035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091340"/>
                  </a:ext>
                </a:extLst>
              </a:tr>
              <a:tr h="1735035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95790"/>
                  </a:ext>
                </a:extLst>
              </a:tr>
              <a:tr h="1735035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93634"/>
                  </a:ext>
                </a:extLst>
              </a:tr>
            </a:tbl>
          </a:graphicData>
        </a:graphic>
      </p:graphicFrame>
      <p:sp>
        <p:nvSpPr>
          <p:cNvPr id="46" name="Rectángulo 45">
            <a:extLst>
              <a:ext uri="{FF2B5EF4-FFF2-40B4-BE49-F238E27FC236}">
                <a16:creationId xmlns:a16="http://schemas.microsoft.com/office/drawing/2014/main" id="{8D9B3DDF-90BC-CF43-95B0-95348D985E8F}"/>
              </a:ext>
            </a:extLst>
          </p:cNvPr>
          <p:cNvSpPr/>
          <p:nvPr/>
        </p:nvSpPr>
        <p:spPr>
          <a:xfrm>
            <a:off x="526942" y="1115878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1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EB6564D1-7330-F149-9DC2-A433A57256C4}"/>
              </a:ext>
            </a:extLst>
          </p:cNvPr>
          <p:cNvSpPr/>
          <p:nvPr/>
        </p:nvSpPr>
        <p:spPr>
          <a:xfrm>
            <a:off x="2586278" y="1115877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2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7FD77E70-80E5-7E48-A781-38789D8F6B86}"/>
              </a:ext>
            </a:extLst>
          </p:cNvPr>
          <p:cNvSpPr/>
          <p:nvPr/>
        </p:nvSpPr>
        <p:spPr>
          <a:xfrm>
            <a:off x="4645614" y="1115876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3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ABBC9570-7E9C-5B40-BF2D-DC56335697AD}"/>
              </a:ext>
            </a:extLst>
          </p:cNvPr>
          <p:cNvSpPr/>
          <p:nvPr/>
        </p:nvSpPr>
        <p:spPr>
          <a:xfrm>
            <a:off x="526942" y="2864603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4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28492752-3C57-B94D-A7CA-979B88426D34}"/>
              </a:ext>
            </a:extLst>
          </p:cNvPr>
          <p:cNvSpPr/>
          <p:nvPr/>
        </p:nvSpPr>
        <p:spPr>
          <a:xfrm>
            <a:off x="2586278" y="2864602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5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344E484-F70F-0244-B4B4-54E8344470BF}"/>
              </a:ext>
            </a:extLst>
          </p:cNvPr>
          <p:cNvSpPr/>
          <p:nvPr/>
        </p:nvSpPr>
        <p:spPr>
          <a:xfrm>
            <a:off x="4645614" y="2864601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6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EF01059A-F54C-2444-ABF5-FB7BB9CA0AC2}"/>
              </a:ext>
            </a:extLst>
          </p:cNvPr>
          <p:cNvSpPr/>
          <p:nvPr/>
        </p:nvSpPr>
        <p:spPr>
          <a:xfrm>
            <a:off x="526942" y="4613328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7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7A5472B1-401E-0D45-92FB-3FE9BF2CFA50}"/>
              </a:ext>
            </a:extLst>
          </p:cNvPr>
          <p:cNvSpPr/>
          <p:nvPr/>
        </p:nvSpPr>
        <p:spPr>
          <a:xfrm>
            <a:off x="2586278" y="4613327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8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ED69952F-1E40-7045-A948-E8863875E266}"/>
              </a:ext>
            </a:extLst>
          </p:cNvPr>
          <p:cNvSpPr/>
          <p:nvPr/>
        </p:nvSpPr>
        <p:spPr>
          <a:xfrm>
            <a:off x="4645614" y="4613326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9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40859F19-7D00-9241-A587-E9D95FE49306}"/>
              </a:ext>
            </a:extLst>
          </p:cNvPr>
          <p:cNvSpPr/>
          <p:nvPr/>
        </p:nvSpPr>
        <p:spPr>
          <a:xfrm>
            <a:off x="526942" y="6362053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10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F9397F9C-635E-1844-AB22-C1BEA35E8FFC}"/>
              </a:ext>
            </a:extLst>
          </p:cNvPr>
          <p:cNvSpPr/>
          <p:nvPr/>
        </p:nvSpPr>
        <p:spPr>
          <a:xfrm>
            <a:off x="2586278" y="6362052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11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B541C92-3EE7-BE4D-9A7B-98B1B2AED8C2}"/>
              </a:ext>
            </a:extLst>
          </p:cNvPr>
          <p:cNvSpPr/>
          <p:nvPr/>
        </p:nvSpPr>
        <p:spPr>
          <a:xfrm>
            <a:off x="4645614" y="6362051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12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2CBFA8E8-75C9-CC4F-8BBB-1B5504529D5F}"/>
              </a:ext>
            </a:extLst>
          </p:cNvPr>
          <p:cNvSpPr/>
          <p:nvPr/>
        </p:nvSpPr>
        <p:spPr>
          <a:xfrm>
            <a:off x="2586278" y="8110777"/>
            <a:ext cx="1720312" cy="117787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189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C313BCE-0742-4540-9CFF-FD1DDF91C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07020"/>
              </p:ext>
            </p:extLst>
          </p:nvPr>
        </p:nvGraphicFramePr>
        <p:xfrm>
          <a:off x="335151" y="251202"/>
          <a:ext cx="6187698" cy="94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849">
                  <a:extLst>
                    <a:ext uri="{9D8B030D-6E8A-4147-A177-3AD203B41FA5}">
                      <a16:colId xmlns:a16="http://schemas.microsoft.com/office/drawing/2014/main" val="777027774"/>
                    </a:ext>
                  </a:extLst>
                </a:gridCol>
                <a:gridCol w="3093849">
                  <a:extLst>
                    <a:ext uri="{9D8B030D-6E8A-4147-A177-3AD203B41FA5}">
                      <a16:colId xmlns:a16="http://schemas.microsoft.com/office/drawing/2014/main" val="3432592186"/>
                    </a:ext>
                  </a:extLst>
                </a:gridCol>
              </a:tblGrid>
              <a:tr h="31345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74934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93268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15281"/>
                  </a:ext>
                </a:extLst>
              </a:tr>
            </a:tbl>
          </a:graphicData>
        </a:graphic>
      </p:graphicFrame>
      <p:pic>
        <p:nvPicPr>
          <p:cNvPr id="31" name="Imagen 30">
            <a:extLst>
              <a:ext uri="{FF2B5EF4-FFF2-40B4-BE49-F238E27FC236}">
                <a16:creationId xmlns:a16="http://schemas.microsoft.com/office/drawing/2014/main" id="{CC03316F-46DA-3B4B-A00B-492884202E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6119" y="582478"/>
            <a:ext cx="1224000" cy="102600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AEEE174F-BF0B-7C47-8FFC-CE68FF38A8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3273" y="800310"/>
            <a:ext cx="1216185" cy="101945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E3337CA5-2B7F-B345-A659-243F2FA231A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66119" y="1819760"/>
            <a:ext cx="1216185" cy="101945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9EA209A-B452-8440-9ED6-12607BFD11E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18561" y="2182252"/>
            <a:ext cx="1205610" cy="1019450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A2DC2B63-0367-2648-AA73-6B3D1BA906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8543" y="582478"/>
            <a:ext cx="1216186" cy="101945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CA0D2400-FE79-7447-9C0C-1FE5F936534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80985" y="800310"/>
            <a:ext cx="1205610" cy="101945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BDFF0D19-4769-BB41-A67D-179293A575D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633014" y="1819760"/>
            <a:ext cx="1207243" cy="101945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26CFA3CD-4A0C-8B47-ACC3-89F3FDBB44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75697" y="2182252"/>
            <a:ext cx="1216185" cy="101945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338B9E2B-F2F5-894E-9436-85E57CB9B96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70590" y="3736696"/>
            <a:ext cx="1207243" cy="101945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79D2FB44-92E5-8E4F-84DE-B4496771D608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013273" y="3954528"/>
            <a:ext cx="1216185" cy="101945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F2CC2285-1F7B-8640-9703-A1D6C026508F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66119" y="4973978"/>
            <a:ext cx="1216185" cy="101945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D214BE5-2C0C-8E40-9DF1-7FF3842D6A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3273" y="5336470"/>
            <a:ext cx="1216185" cy="101945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1A159A54-8F15-824F-9A96-154E4DD0178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28543" y="3736696"/>
            <a:ext cx="1216185" cy="1019450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8C30DF6C-CD96-1740-AB64-2DEF21C516E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085417" y="3954528"/>
            <a:ext cx="1196745" cy="1019450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BD4A10D7-55A7-CE47-8270-96F50266AF9D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633014" y="4973978"/>
            <a:ext cx="1207243" cy="101945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C4D023EE-AFC5-E24D-A329-BBA324849F5C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5075697" y="5336470"/>
            <a:ext cx="1216185" cy="1019450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E86BD019-20F3-7847-8DE1-497F5ACFE4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119" y="6848959"/>
            <a:ext cx="1216186" cy="101945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1A8E903C-42E3-AD42-9C0D-5D2E1B84886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013273" y="7066791"/>
            <a:ext cx="1216185" cy="1019450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A0284275-BAD4-AD4E-BE39-DFD573CB9CC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70590" y="8086241"/>
            <a:ext cx="1207243" cy="1019450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C4B86D05-92CD-424C-B7B8-F4FCE457687C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013273" y="8448733"/>
            <a:ext cx="1216185" cy="1019450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6512D467-A247-744B-AB41-56E23751E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3628543" y="6848959"/>
            <a:ext cx="1216185" cy="101945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06D31AF2-B687-AB43-9D75-8632B666115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80985" y="7066791"/>
            <a:ext cx="1205610" cy="1019450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EF8DD017-ABED-0442-9C0D-2701F37E2B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628543" y="8086241"/>
            <a:ext cx="1216185" cy="1019450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C690B396-E0AA-7648-B723-C02145F16A9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075697" y="8448733"/>
            <a:ext cx="1216185" cy="10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7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C313BCE-0742-4540-9CFF-FD1DDF91C3BC}"/>
              </a:ext>
            </a:extLst>
          </p:cNvPr>
          <p:cNvGraphicFramePr>
            <a:graphicFrameLocks noGrp="1"/>
          </p:cNvGraphicFramePr>
          <p:nvPr/>
        </p:nvGraphicFramePr>
        <p:xfrm>
          <a:off x="335151" y="251202"/>
          <a:ext cx="6187698" cy="94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849">
                  <a:extLst>
                    <a:ext uri="{9D8B030D-6E8A-4147-A177-3AD203B41FA5}">
                      <a16:colId xmlns:a16="http://schemas.microsoft.com/office/drawing/2014/main" val="777027774"/>
                    </a:ext>
                  </a:extLst>
                </a:gridCol>
                <a:gridCol w="3093849">
                  <a:extLst>
                    <a:ext uri="{9D8B030D-6E8A-4147-A177-3AD203B41FA5}">
                      <a16:colId xmlns:a16="http://schemas.microsoft.com/office/drawing/2014/main" val="3432592186"/>
                    </a:ext>
                  </a:extLst>
                </a:gridCol>
              </a:tblGrid>
              <a:tr h="31345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74934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93268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15281"/>
                  </a:ext>
                </a:extLst>
              </a:tr>
            </a:tbl>
          </a:graphicData>
        </a:graphic>
      </p:graphicFrame>
      <p:pic>
        <p:nvPicPr>
          <p:cNvPr id="28" name="Imagen 27">
            <a:extLst>
              <a:ext uri="{FF2B5EF4-FFF2-40B4-BE49-F238E27FC236}">
                <a16:creationId xmlns:a16="http://schemas.microsoft.com/office/drawing/2014/main" id="{E4794238-EC31-4444-88F2-7FC9C244D2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5839" y="582478"/>
            <a:ext cx="1196745" cy="101945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C3994E93-9F3A-884E-9A50-325E3765B7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3273" y="800310"/>
            <a:ext cx="1216185" cy="101945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8C4DCB55-842B-AA4B-A982-091C006EDFE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0590" y="1819760"/>
            <a:ext cx="1207243" cy="101945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258EA2F-7E48-2548-BCC1-D9DF3B9F019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17744" y="2182252"/>
            <a:ext cx="1207243" cy="101945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611EA175-F6FC-114A-9261-653E4FCFE32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628543" y="582478"/>
            <a:ext cx="1216185" cy="101945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E83EFE6-BF9A-FA4A-8162-96D18D0456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5697" y="800310"/>
            <a:ext cx="1216186" cy="101945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5189E36F-67EB-894E-8548-B7083784026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628543" y="1819760"/>
            <a:ext cx="1216185" cy="1019450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A43CF82F-E83D-0B43-A7ED-BD3E408670B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0168" y="2182252"/>
            <a:ext cx="1207243" cy="101945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50A99723-5EC6-F14F-9BF7-97B7877CD1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71407" y="3736696"/>
            <a:ext cx="1205610" cy="101945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6099259E-4A9E-A142-BCF3-FAEA23DF97F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013273" y="3954528"/>
            <a:ext cx="1216185" cy="101945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CAE8762-3438-2F48-8424-D1C36EAEFBD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66119" y="4973978"/>
            <a:ext cx="1216185" cy="101945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385405D0-CFC0-4342-B999-AFEA34D9D5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22993" y="5336470"/>
            <a:ext cx="1196745" cy="101945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EA616421-4593-5F4C-B6F6-E25ABECE5AE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3633014" y="3736696"/>
            <a:ext cx="1207243" cy="101945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07C29FB7-58C7-5A49-879C-3F5D9FD62C4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0168" y="3954528"/>
            <a:ext cx="1207243" cy="101945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0D8F21CD-1337-FF44-AEB7-77DD697FAC6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628543" y="4973978"/>
            <a:ext cx="1216185" cy="101945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814FB8F5-6651-D84E-8289-5AB3A3115F2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075697" y="5336470"/>
            <a:ext cx="1216185" cy="1019450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FCEE1559-0934-8548-B1D0-2FB9D484EAD4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71407" y="6848959"/>
            <a:ext cx="1205610" cy="1019450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DB529D3A-C1AF-9447-93BE-64F91201C1AF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013273" y="7066791"/>
            <a:ext cx="1216185" cy="101945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BC999591-04FC-CA49-ACBA-F60482EC11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119" y="8086241"/>
            <a:ext cx="1216186" cy="1019450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19B777F3-0D54-D847-B7B5-A1EA7D2C42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22993" y="8448733"/>
            <a:ext cx="1196745" cy="101945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1E6346A3-F280-AE4F-BCCB-BC927BFDED7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633831" y="6848959"/>
            <a:ext cx="1205610" cy="1019450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EE444F3A-9C00-C447-BFAF-C5A7461F60B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080168" y="7066791"/>
            <a:ext cx="1207243" cy="1019450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8143D717-AB1F-294A-9CAB-C2CCD38A65A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633831" y="8086241"/>
            <a:ext cx="1205610" cy="1019450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B3D6B795-B0FD-234B-A398-1BD41AC13C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080168" y="8448733"/>
            <a:ext cx="1207243" cy="10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8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C313BCE-0742-4540-9CFF-FD1DDF91C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12360"/>
              </p:ext>
            </p:extLst>
          </p:nvPr>
        </p:nvGraphicFramePr>
        <p:xfrm>
          <a:off x="335151" y="251202"/>
          <a:ext cx="6187698" cy="94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849">
                  <a:extLst>
                    <a:ext uri="{9D8B030D-6E8A-4147-A177-3AD203B41FA5}">
                      <a16:colId xmlns:a16="http://schemas.microsoft.com/office/drawing/2014/main" val="777027774"/>
                    </a:ext>
                  </a:extLst>
                </a:gridCol>
                <a:gridCol w="3093849">
                  <a:extLst>
                    <a:ext uri="{9D8B030D-6E8A-4147-A177-3AD203B41FA5}">
                      <a16:colId xmlns:a16="http://schemas.microsoft.com/office/drawing/2014/main" val="3432592186"/>
                    </a:ext>
                  </a:extLst>
                </a:gridCol>
              </a:tblGrid>
              <a:tr h="31345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74934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93268"/>
                  </a:ext>
                </a:extLst>
              </a:tr>
              <a:tr h="313453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1528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5D74228D-06FD-7240-8CA9-310C9C763D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6119" y="582478"/>
            <a:ext cx="1216185" cy="101945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3136DF5-5E11-8845-A02A-2328C43843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3273" y="800310"/>
            <a:ext cx="1216185" cy="101945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9122F01C-1B8A-B142-B854-0DD662C5965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0590" y="1819760"/>
            <a:ext cx="1207243" cy="101945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BF535BC-CA67-4742-8307-DECFB40EF0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18561" y="2182252"/>
            <a:ext cx="1205610" cy="101945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02B5666-A1A2-C54A-AA72-54FF22AFD49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66119" y="3736696"/>
            <a:ext cx="1216185" cy="101945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DFF34CC5-988F-CC46-A4AC-24AC8FF8CC3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013273" y="3954528"/>
            <a:ext cx="1216185" cy="101945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448049E3-1C49-4C44-AE62-57FADAF6C5C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66119" y="4973978"/>
            <a:ext cx="1216185" cy="1019450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283CD2B-6C65-BE43-B4C4-55FDBCD16C4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18561" y="5336470"/>
            <a:ext cx="1205610" cy="101945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049208B9-BC99-734A-9B5E-FECB726F27B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66119" y="6848959"/>
            <a:ext cx="1216185" cy="1019450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EFA2513-CCAF-E443-A984-9C748F5DE5B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018561" y="7066791"/>
            <a:ext cx="1205610" cy="101945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1D89351-3CB3-974D-86CD-2C4F9C42AB6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0590" y="8086241"/>
            <a:ext cx="1207243" cy="101945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FBE8AD39-FC5B-4C4E-9E5B-5E40DFE33EB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013273" y="8448733"/>
            <a:ext cx="1216185" cy="10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57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13</Words>
  <Application>Microsoft Macintosh PowerPoint</Application>
  <PresentationFormat>A4 (210 x 297 mm)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KG Primary Penmanship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3</cp:revision>
  <dcterms:created xsi:type="dcterms:W3CDTF">2020-05-04T16:42:38Z</dcterms:created>
  <dcterms:modified xsi:type="dcterms:W3CDTF">2020-05-04T17:09:18Z</dcterms:modified>
</cp:coreProperties>
</file>