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5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3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0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5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6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93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7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61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51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5093-FD50-7A44-AA5D-44A2614AA4F6}" type="datetimeFigureOut">
              <a:rPr lang="es-ES" smtClean="0"/>
              <a:t>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B0FE-6C39-0548-BD22-971DF8D456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A4CABB-3DE9-7542-B735-52A8225BCDDA}"/>
              </a:ext>
            </a:extLst>
          </p:cNvPr>
          <p:cNvSpPr/>
          <p:nvPr/>
        </p:nvSpPr>
        <p:spPr>
          <a:xfrm>
            <a:off x="409129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177D01-7E6B-7A45-80A6-2A548A75831D}"/>
              </a:ext>
            </a:extLst>
          </p:cNvPr>
          <p:cNvSpPr/>
          <p:nvPr/>
        </p:nvSpPr>
        <p:spPr>
          <a:xfrm>
            <a:off x="409129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 descr="Imagen que contiene reloj, cuarto&#10;&#10;Descripción generada automáticamente">
            <a:extLst>
              <a:ext uri="{FF2B5EF4-FFF2-40B4-BE49-F238E27FC236}">
                <a16:creationId xmlns:a16="http://schemas.microsoft.com/office/drawing/2014/main" id="{15D54480-1848-DC4D-827E-85B19E1B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2" y="669726"/>
            <a:ext cx="1135315" cy="113531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00D1FC7-38FE-564D-84B8-E5FF9D07C7AC}"/>
              </a:ext>
            </a:extLst>
          </p:cNvPr>
          <p:cNvSpPr txBox="1"/>
          <p:nvPr/>
        </p:nvSpPr>
        <p:spPr>
          <a:xfrm>
            <a:off x="409129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VETERINARIO/A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3F54CDA-3D39-D74E-90BF-934FA666FD3E}"/>
              </a:ext>
            </a:extLst>
          </p:cNvPr>
          <p:cNvSpPr/>
          <p:nvPr/>
        </p:nvSpPr>
        <p:spPr>
          <a:xfrm>
            <a:off x="1934688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4027AF8-3F96-FE49-A399-2A5D4C4749C0}"/>
              </a:ext>
            </a:extLst>
          </p:cNvPr>
          <p:cNvSpPr/>
          <p:nvPr/>
        </p:nvSpPr>
        <p:spPr>
          <a:xfrm>
            <a:off x="1934688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6672C02-7429-2240-BA0B-30AACF5A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85561" y="669726"/>
            <a:ext cx="1135315" cy="113531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F4AFAC8-4281-4B4F-BAC2-AA87035DF3E6}"/>
              </a:ext>
            </a:extLst>
          </p:cNvPr>
          <p:cNvSpPr txBox="1"/>
          <p:nvPr/>
        </p:nvSpPr>
        <p:spPr>
          <a:xfrm>
            <a:off x="1934688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POLICÍA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50EE3D7-CC4E-9046-A92B-50FF09A4F283}"/>
              </a:ext>
            </a:extLst>
          </p:cNvPr>
          <p:cNvSpPr/>
          <p:nvPr/>
        </p:nvSpPr>
        <p:spPr>
          <a:xfrm>
            <a:off x="3460247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D802FA6-7B92-C24E-8856-7E5CD9B7A4E7}"/>
              </a:ext>
            </a:extLst>
          </p:cNvPr>
          <p:cNvSpPr/>
          <p:nvPr/>
        </p:nvSpPr>
        <p:spPr>
          <a:xfrm>
            <a:off x="3460247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A9BF988-A272-9D4A-A9CB-9C94687C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11120" y="669726"/>
            <a:ext cx="1135315" cy="113531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FC5D40A-03D6-A344-A1C4-B4455918DEA6}"/>
              </a:ext>
            </a:extLst>
          </p:cNvPr>
          <p:cNvSpPr txBox="1"/>
          <p:nvPr/>
        </p:nvSpPr>
        <p:spPr>
          <a:xfrm>
            <a:off x="3460247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QUÍMICO/A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E782FB-A0D4-794E-BF49-C9C7417008B1}"/>
              </a:ext>
            </a:extLst>
          </p:cNvPr>
          <p:cNvSpPr/>
          <p:nvPr/>
        </p:nvSpPr>
        <p:spPr>
          <a:xfrm>
            <a:off x="4985806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8907F44-056B-0048-BEDF-6596FCF9078D}"/>
              </a:ext>
            </a:extLst>
          </p:cNvPr>
          <p:cNvSpPr/>
          <p:nvPr/>
        </p:nvSpPr>
        <p:spPr>
          <a:xfrm>
            <a:off x="4985806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C8C86DF-D608-BE42-8211-296D6E95ED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6679" y="669726"/>
            <a:ext cx="1135315" cy="113531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B8850175-B005-A64E-84D9-7EB06209BB7F}"/>
              </a:ext>
            </a:extLst>
          </p:cNvPr>
          <p:cNvSpPr txBox="1"/>
          <p:nvPr/>
        </p:nvSpPr>
        <p:spPr>
          <a:xfrm>
            <a:off x="4985806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ACTOR / ACTRIZ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887B71-5A9D-874A-8931-1435DC5A6EF9}"/>
              </a:ext>
            </a:extLst>
          </p:cNvPr>
          <p:cNvSpPr/>
          <p:nvPr/>
        </p:nvSpPr>
        <p:spPr>
          <a:xfrm>
            <a:off x="6514485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A7BCE3F-8BBB-F14F-B96A-3980F0BA6D18}"/>
              </a:ext>
            </a:extLst>
          </p:cNvPr>
          <p:cNvSpPr/>
          <p:nvPr/>
        </p:nvSpPr>
        <p:spPr>
          <a:xfrm>
            <a:off x="6514485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910844ED-16C9-3B46-B747-766B45BDA6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5358" y="669726"/>
            <a:ext cx="1135315" cy="1135315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6A099E77-D401-6945-91CE-353307C6FEBA}"/>
              </a:ext>
            </a:extLst>
          </p:cNvPr>
          <p:cNvSpPr txBox="1"/>
          <p:nvPr/>
        </p:nvSpPr>
        <p:spPr>
          <a:xfrm>
            <a:off x="6514485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INGENIERO/A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9E55A56-456D-3B45-97B9-A148AE6734B6}"/>
              </a:ext>
            </a:extLst>
          </p:cNvPr>
          <p:cNvSpPr/>
          <p:nvPr/>
        </p:nvSpPr>
        <p:spPr>
          <a:xfrm>
            <a:off x="8040044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5C446C-2E5A-E14A-843A-AF2CD3CB998A}"/>
              </a:ext>
            </a:extLst>
          </p:cNvPr>
          <p:cNvSpPr/>
          <p:nvPr/>
        </p:nvSpPr>
        <p:spPr>
          <a:xfrm>
            <a:off x="8040044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6726CE66-13DF-9545-B39D-9632C26B1E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90917" y="669726"/>
            <a:ext cx="1135315" cy="1135315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8BA9697-B3AC-1542-B26D-CBBE6F7D1067}"/>
              </a:ext>
            </a:extLst>
          </p:cNvPr>
          <p:cNvSpPr txBox="1"/>
          <p:nvPr/>
        </p:nvSpPr>
        <p:spPr>
          <a:xfrm>
            <a:off x="8040044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PROGRAMADOR/A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5755D6F-A7CA-F54D-BFDC-FF9D44206089}"/>
              </a:ext>
            </a:extLst>
          </p:cNvPr>
          <p:cNvSpPr/>
          <p:nvPr/>
        </p:nvSpPr>
        <p:spPr>
          <a:xfrm>
            <a:off x="409129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8EC78EE-DDD9-B642-8B83-10C44B4D1D79}"/>
              </a:ext>
            </a:extLst>
          </p:cNvPr>
          <p:cNvSpPr/>
          <p:nvPr/>
        </p:nvSpPr>
        <p:spPr>
          <a:xfrm>
            <a:off x="409129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0200C092-F93F-D749-BF9C-7A7C4F78116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0002" y="3488950"/>
            <a:ext cx="1135315" cy="113531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F65A1AA1-EE99-2448-B92D-86FC5E385DB4}"/>
              </a:ext>
            </a:extLst>
          </p:cNvPr>
          <p:cNvSpPr txBox="1"/>
          <p:nvPr/>
        </p:nvSpPr>
        <p:spPr>
          <a:xfrm>
            <a:off x="409129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JUEZ / JUEZA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39F281E6-3234-0540-997D-93183753172E}"/>
              </a:ext>
            </a:extLst>
          </p:cNvPr>
          <p:cNvSpPr/>
          <p:nvPr/>
        </p:nvSpPr>
        <p:spPr>
          <a:xfrm>
            <a:off x="1934688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D8F698-516C-354C-9D47-0181B6705F9B}"/>
              </a:ext>
            </a:extLst>
          </p:cNvPr>
          <p:cNvSpPr/>
          <p:nvPr/>
        </p:nvSpPr>
        <p:spPr>
          <a:xfrm>
            <a:off x="1934688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081742E4-4C91-644C-AF46-28F9B2530D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85561" y="3488950"/>
            <a:ext cx="1135315" cy="1135315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54A58F1A-FB09-A844-9192-DCC748DD813E}"/>
              </a:ext>
            </a:extLst>
          </p:cNvPr>
          <p:cNvSpPr txBox="1"/>
          <p:nvPr/>
        </p:nvSpPr>
        <p:spPr>
          <a:xfrm>
            <a:off x="1934688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PELUQUERO/A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EBAA5D3-738D-BF4C-A505-5F6683B01299}"/>
              </a:ext>
            </a:extLst>
          </p:cNvPr>
          <p:cNvSpPr/>
          <p:nvPr/>
        </p:nvSpPr>
        <p:spPr>
          <a:xfrm>
            <a:off x="3460247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4A7286-CAD0-8B41-841C-21901DE5B17F}"/>
              </a:ext>
            </a:extLst>
          </p:cNvPr>
          <p:cNvSpPr/>
          <p:nvPr/>
        </p:nvSpPr>
        <p:spPr>
          <a:xfrm>
            <a:off x="3460247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93E36FBB-A813-5E4B-95CB-A6091F32E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11120" y="3488950"/>
            <a:ext cx="1135315" cy="1135315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2529EE10-975E-FF45-99F1-B1434620F2A5}"/>
              </a:ext>
            </a:extLst>
          </p:cNvPr>
          <p:cNvSpPr txBox="1"/>
          <p:nvPr/>
        </p:nvSpPr>
        <p:spPr>
          <a:xfrm>
            <a:off x="3460247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ESCRITOR/A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5537F0E-4A0B-3549-B70D-7A44E7C956E0}"/>
              </a:ext>
            </a:extLst>
          </p:cNvPr>
          <p:cNvSpPr/>
          <p:nvPr/>
        </p:nvSpPr>
        <p:spPr>
          <a:xfrm>
            <a:off x="4985806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2CF3DA8-77EF-9543-BFA9-49DDC29CBE28}"/>
              </a:ext>
            </a:extLst>
          </p:cNvPr>
          <p:cNvSpPr/>
          <p:nvPr/>
        </p:nvSpPr>
        <p:spPr>
          <a:xfrm>
            <a:off x="4985806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84AE4568-AD51-2C45-A347-2937C7A36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36679" y="3488950"/>
            <a:ext cx="1135315" cy="1135315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51ED5174-35AA-FE45-8029-8D1D5F2392B8}"/>
              </a:ext>
            </a:extLst>
          </p:cNvPr>
          <p:cNvSpPr txBox="1"/>
          <p:nvPr/>
        </p:nvSpPr>
        <p:spPr>
          <a:xfrm>
            <a:off x="4985806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PROFESOR/A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03FC54B6-035D-5A46-BBFD-0EFF019B6F2C}"/>
              </a:ext>
            </a:extLst>
          </p:cNvPr>
          <p:cNvSpPr/>
          <p:nvPr/>
        </p:nvSpPr>
        <p:spPr>
          <a:xfrm>
            <a:off x="6514485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4794DE2-F6AB-EA44-8EE2-F8362B8271FE}"/>
              </a:ext>
            </a:extLst>
          </p:cNvPr>
          <p:cNvSpPr/>
          <p:nvPr/>
        </p:nvSpPr>
        <p:spPr>
          <a:xfrm>
            <a:off x="6514485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C96F883E-EF5B-C64E-A44E-DEA488DAD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65358" y="3488950"/>
            <a:ext cx="1135315" cy="113531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A17DD7F3-30AB-D24A-9F87-5609978316B1}"/>
              </a:ext>
            </a:extLst>
          </p:cNvPr>
          <p:cNvSpPr txBox="1"/>
          <p:nvPr/>
        </p:nvSpPr>
        <p:spPr>
          <a:xfrm>
            <a:off x="6514485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GRANJERO/A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1DAEC3E6-C493-2A41-81B7-DB08C576A1EB}"/>
              </a:ext>
            </a:extLst>
          </p:cNvPr>
          <p:cNvSpPr/>
          <p:nvPr/>
        </p:nvSpPr>
        <p:spPr>
          <a:xfrm>
            <a:off x="8040044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003FE5F-F39C-704C-A9D5-914968889C43}"/>
              </a:ext>
            </a:extLst>
          </p:cNvPr>
          <p:cNvSpPr/>
          <p:nvPr/>
        </p:nvSpPr>
        <p:spPr>
          <a:xfrm>
            <a:off x="8040044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C51B5E16-28E6-C94A-9E4E-2E5C2120A7F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190917" y="3488950"/>
            <a:ext cx="1135315" cy="113531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93E18BAF-7759-CD44-9466-5F55D950BD6D}"/>
              </a:ext>
            </a:extLst>
          </p:cNvPr>
          <p:cNvSpPr txBox="1"/>
          <p:nvPr/>
        </p:nvSpPr>
        <p:spPr>
          <a:xfrm>
            <a:off x="8040044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CARTERO/A</a:t>
            </a:r>
          </a:p>
        </p:txBody>
      </p:sp>
    </p:spTree>
    <p:extLst>
      <p:ext uri="{BB962C8B-B14F-4D97-AF65-F5344CB8AC3E}">
        <p14:creationId xmlns:p14="http://schemas.microsoft.com/office/powerpoint/2010/main" val="218320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A4CABB-3DE9-7542-B735-52A8225BCDDA}"/>
              </a:ext>
            </a:extLst>
          </p:cNvPr>
          <p:cNvSpPr/>
          <p:nvPr/>
        </p:nvSpPr>
        <p:spPr>
          <a:xfrm>
            <a:off x="409129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6177D01-7E6B-7A45-80A6-2A548A75831D}"/>
              </a:ext>
            </a:extLst>
          </p:cNvPr>
          <p:cNvSpPr/>
          <p:nvPr/>
        </p:nvSpPr>
        <p:spPr>
          <a:xfrm>
            <a:off x="409129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5D54480-1848-DC4D-827E-85B19E1B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0002" y="669726"/>
            <a:ext cx="1135315" cy="113531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00D1FC7-38FE-564D-84B8-E5FF9D07C7AC}"/>
              </a:ext>
            </a:extLst>
          </p:cNvPr>
          <p:cNvSpPr txBox="1"/>
          <p:nvPr/>
        </p:nvSpPr>
        <p:spPr>
          <a:xfrm>
            <a:off x="409129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LIMPIADOR/A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3F54CDA-3D39-D74E-90BF-934FA666FD3E}"/>
              </a:ext>
            </a:extLst>
          </p:cNvPr>
          <p:cNvSpPr/>
          <p:nvPr/>
        </p:nvSpPr>
        <p:spPr>
          <a:xfrm>
            <a:off x="1934688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4027AF8-3F96-FE49-A399-2A5D4C4749C0}"/>
              </a:ext>
            </a:extLst>
          </p:cNvPr>
          <p:cNvSpPr/>
          <p:nvPr/>
        </p:nvSpPr>
        <p:spPr>
          <a:xfrm>
            <a:off x="1934688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6672C02-7429-2240-BA0B-30AACF5A8D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85561" y="669726"/>
            <a:ext cx="1135315" cy="1135315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9F4AFAC8-4281-4B4F-BAC2-AA87035DF3E6}"/>
              </a:ext>
            </a:extLst>
          </p:cNvPr>
          <p:cNvSpPr txBox="1"/>
          <p:nvPr/>
        </p:nvSpPr>
        <p:spPr>
          <a:xfrm>
            <a:off x="1934688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JARDINERO/A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050EE3D7-CC4E-9046-A92B-50FF09A4F283}"/>
              </a:ext>
            </a:extLst>
          </p:cNvPr>
          <p:cNvSpPr/>
          <p:nvPr/>
        </p:nvSpPr>
        <p:spPr>
          <a:xfrm>
            <a:off x="3460247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D802FA6-7B92-C24E-8856-7E5CD9B7A4E7}"/>
              </a:ext>
            </a:extLst>
          </p:cNvPr>
          <p:cNvSpPr/>
          <p:nvPr/>
        </p:nvSpPr>
        <p:spPr>
          <a:xfrm>
            <a:off x="3460247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A9BF988-A272-9D4A-A9CB-9C94687CD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11120" y="669726"/>
            <a:ext cx="1135315" cy="1135315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0FC5D40A-03D6-A344-A1C4-B4455918DEA6}"/>
              </a:ext>
            </a:extLst>
          </p:cNvPr>
          <p:cNvSpPr txBox="1"/>
          <p:nvPr/>
        </p:nvSpPr>
        <p:spPr>
          <a:xfrm>
            <a:off x="3460247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 CAMARERO/A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EE782FB-A0D4-794E-BF49-C9C7417008B1}"/>
              </a:ext>
            </a:extLst>
          </p:cNvPr>
          <p:cNvSpPr/>
          <p:nvPr/>
        </p:nvSpPr>
        <p:spPr>
          <a:xfrm>
            <a:off x="4985806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8907F44-056B-0048-BEDF-6596FCF9078D}"/>
              </a:ext>
            </a:extLst>
          </p:cNvPr>
          <p:cNvSpPr/>
          <p:nvPr/>
        </p:nvSpPr>
        <p:spPr>
          <a:xfrm>
            <a:off x="4985806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FC8C86DF-D608-BE42-8211-296D6E95ED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36679" y="669726"/>
            <a:ext cx="1135315" cy="1135315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B8850175-B005-A64E-84D9-7EB06209BB7F}"/>
              </a:ext>
            </a:extLst>
          </p:cNvPr>
          <p:cNvSpPr txBox="1"/>
          <p:nvPr/>
        </p:nvSpPr>
        <p:spPr>
          <a:xfrm>
            <a:off x="4985806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MARINERO/A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7887B71-5A9D-874A-8931-1435DC5A6EF9}"/>
              </a:ext>
            </a:extLst>
          </p:cNvPr>
          <p:cNvSpPr/>
          <p:nvPr/>
        </p:nvSpPr>
        <p:spPr>
          <a:xfrm>
            <a:off x="6514485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A7BCE3F-8BBB-F14F-B96A-3980F0BA6D18}"/>
              </a:ext>
            </a:extLst>
          </p:cNvPr>
          <p:cNvSpPr/>
          <p:nvPr/>
        </p:nvSpPr>
        <p:spPr>
          <a:xfrm>
            <a:off x="6514485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910844ED-16C9-3B46-B747-766B45BDA6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65358" y="669726"/>
            <a:ext cx="1135315" cy="1135315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6A099E77-D401-6945-91CE-353307C6FEBA}"/>
              </a:ext>
            </a:extLst>
          </p:cNvPr>
          <p:cNvSpPr txBox="1"/>
          <p:nvPr/>
        </p:nvSpPr>
        <p:spPr>
          <a:xfrm>
            <a:off x="6514485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CONSERJE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49E55A56-456D-3B45-97B9-A148AE6734B6}"/>
              </a:ext>
            </a:extLst>
          </p:cNvPr>
          <p:cNvSpPr/>
          <p:nvPr/>
        </p:nvSpPr>
        <p:spPr>
          <a:xfrm>
            <a:off x="8040044" y="522400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575C446C-2E5A-E14A-843A-AF2CD3CB998A}"/>
              </a:ext>
            </a:extLst>
          </p:cNvPr>
          <p:cNvSpPr/>
          <p:nvPr/>
        </p:nvSpPr>
        <p:spPr>
          <a:xfrm>
            <a:off x="8040044" y="2142400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6726CE66-13DF-9545-B39D-9632C26B1E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190917" y="669726"/>
            <a:ext cx="1135315" cy="1135315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88BA9697-B3AC-1542-B26D-CBBE6F7D1067}"/>
              </a:ext>
            </a:extLst>
          </p:cNvPr>
          <p:cNvSpPr txBox="1"/>
          <p:nvPr/>
        </p:nvSpPr>
        <p:spPr>
          <a:xfrm>
            <a:off x="8040044" y="1835221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DETECTIVE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5755D6F-A7CA-F54D-BFDC-FF9D44206089}"/>
              </a:ext>
            </a:extLst>
          </p:cNvPr>
          <p:cNvSpPr/>
          <p:nvPr/>
        </p:nvSpPr>
        <p:spPr>
          <a:xfrm>
            <a:off x="409129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8EC78EE-DDD9-B642-8B83-10C44B4D1D79}"/>
              </a:ext>
            </a:extLst>
          </p:cNvPr>
          <p:cNvSpPr/>
          <p:nvPr/>
        </p:nvSpPr>
        <p:spPr>
          <a:xfrm>
            <a:off x="409129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0200C092-F93F-D749-BF9C-7A7C4F78116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0002" y="3488950"/>
            <a:ext cx="1135315" cy="113531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F65A1AA1-EE99-2448-B92D-86FC5E385DB4}"/>
              </a:ext>
            </a:extLst>
          </p:cNvPr>
          <p:cNvSpPr txBox="1"/>
          <p:nvPr/>
        </p:nvSpPr>
        <p:spPr>
          <a:xfrm>
            <a:off x="409129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COCINERO/A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39F281E6-3234-0540-997D-93183753172E}"/>
              </a:ext>
            </a:extLst>
          </p:cNvPr>
          <p:cNvSpPr/>
          <p:nvPr/>
        </p:nvSpPr>
        <p:spPr>
          <a:xfrm>
            <a:off x="1934688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D8F698-516C-354C-9D47-0181B6705F9B}"/>
              </a:ext>
            </a:extLst>
          </p:cNvPr>
          <p:cNvSpPr/>
          <p:nvPr/>
        </p:nvSpPr>
        <p:spPr>
          <a:xfrm>
            <a:off x="1934688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081742E4-4C91-644C-AF46-28F9B2530D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085561" y="3488950"/>
            <a:ext cx="1135315" cy="1135315"/>
          </a:xfrm>
          <a:prstGeom prst="rect">
            <a:avLst/>
          </a:prstGeom>
        </p:spPr>
      </p:pic>
      <p:sp>
        <p:nvSpPr>
          <p:cNvPr id="54" name="CuadroTexto 53">
            <a:extLst>
              <a:ext uri="{FF2B5EF4-FFF2-40B4-BE49-F238E27FC236}">
                <a16:creationId xmlns:a16="http://schemas.microsoft.com/office/drawing/2014/main" id="{54A58F1A-FB09-A844-9192-DCC748DD813E}"/>
              </a:ext>
            </a:extLst>
          </p:cNvPr>
          <p:cNvSpPr txBox="1"/>
          <p:nvPr/>
        </p:nvSpPr>
        <p:spPr>
          <a:xfrm>
            <a:off x="1934688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ASTRONAUTA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EEBAA5D3-738D-BF4C-A505-5F6683B01299}"/>
              </a:ext>
            </a:extLst>
          </p:cNvPr>
          <p:cNvSpPr/>
          <p:nvPr/>
        </p:nvSpPr>
        <p:spPr>
          <a:xfrm>
            <a:off x="3460247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4A7286-CAD0-8B41-841C-21901DE5B17F}"/>
              </a:ext>
            </a:extLst>
          </p:cNvPr>
          <p:cNvSpPr/>
          <p:nvPr/>
        </p:nvSpPr>
        <p:spPr>
          <a:xfrm>
            <a:off x="3460247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93E36FBB-A813-5E4B-95CB-A6091F32E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11120" y="3488950"/>
            <a:ext cx="1135315" cy="1135315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2529EE10-975E-FF45-99F1-B1434620F2A5}"/>
              </a:ext>
            </a:extLst>
          </p:cNvPr>
          <p:cNvSpPr txBox="1"/>
          <p:nvPr/>
        </p:nvSpPr>
        <p:spPr>
          <a:xfrm>
            <a:off x="3460247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TAXISTA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15537F0E-4A0B-3549-B70D-7A44E7C956E0}"/>
              </a:ext>
            </a:extLst>
          </p:cNvPr>
          <p:cNvSpPr/>
          <p:nvPr/>
        </p:nvSpPr>
        <p:spPr>
          <a:xfrm>
            <a:off x="4985806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2CF3DA8-77EF-9543-BFA9-49DDC29CBE28}"/>
              </a:ext>
            </a:extLst>
          </p:cNvPr>
          <p:cNvSpPr/>
          <p:nvPr/>
        </p:nvSpPr>
        <p:spPr>
          <a:xfrm>
            <a:off x="4985806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84AE4568-AD51-2C45-A347-2937C7A36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136679" y="3488950"/>
            <a:ext cx="1135315" cy="1135315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51ED5174-35AA-FE45-8029-8D1D5F2392B8}"/>
              </a:ext>
            </a:extLst>
          </p:cNvPr>
          <p:cNvSpPr txBox="1"/>
          <p:nvPr/>
        </p:nvSpPr>
        <p:spPr>
          <a:xfrm>
            <a:off x="4985806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REPARTIDOR/A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03FC54B6-035D-5A46-BBFD-0EFF019B6F2C}"/>
              </a:ext>
            </a:extLst>
          </p:cNvPr>
          <p:cNvSpPr/>
          <p:nvPr/>
        </p:nvSpPr>
        <p:spPr>
          <a:xfrm>
            <a:off x="6514485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74794DE2-F6AB-EA44-8EE2-F8362B8271FE}"/>
              </a:ext>
            </a:extLst>
          </p:cNvPr>
          <p:cNvSpPr/>
          <p:nvPr/>
        </p:nvSpPr>
        <p:spPr>
          <a:xfrm>
            <a:off x="6514485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" name="Imagen 64">
            <a:extLst>
              <a:ext uri="{FF2B5EF4-FFF2-40B4-BE49-F238E27FC236}">
                <a16:creationId xmlns:a16="http://schemas.microsoft.com/office/drawing/2014/main" id="{C96F883E-EF5B-C64E-A44E-DEA488DAD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665358" y="3488950"/>
            <a:ext cx="1135315" cy="1135315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A17DD7F3-30AB-D24A-9F87-5609978316B1}"/>
              </a:ext>
            </a:extLst>
          </p:cNvPr>
          <p:cNvSpPr txBox="1"/>
          <p:nvPr/>
        </p:nvSpPr>
        <p:spPr>
          <a:xfrm>
            <a:off x="6514485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ENTRENADOR/A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1DAEC3E6-C493-2A41-81B7-DB08C576A1EB}"/>
              </a:ext>
            </a:extLst>
          </p:cNvPr>
          <p:cNvSpPr/>
          <p:nvPr/>
        </p:nvSpPr>
        <p:spPr>
          <a:xfrm>
            <a:off x="8040044" y="3341624"/>
            <a:ext cx="1440000" cy="27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003FE5F-F39C-704C-A9D5-914968889C43}"/>
              </a:ext>
            </a:extLst>
          </p:cNvPr>
          <p:cNvSpPr/>
          <p:nvPr/>
        </p:nvSpPr>
        <p:spPr>
          <a:xfrm>
            <a:off x="8040044" y="4961624"/>
            <a:ext cx="1440000" cy="10800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C51B5E16-28E6-C94A-9E4E-2E5C2120A7F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190917" y="3488950"/>
            <a:ext cx="1135315" cy="1135315"/>
          </a:xfrm>
          <a:prstGeom prst="rect">
            <a:avLst/>
          </a:prstGeom>
        </p:spPr>
      </p:pic>
      <p:sp>
        <p:nvSpPr>
          <p:cNvPr id="70" name="CuadroTexto 69">
            <a:extLst>
              <a:ext uri="{FF2B5EF4-FFF2-40B4-BE49-F238E27FC236}">
                <a16:creationId xmlns:a16="http://schemas.microsoft.com/office/drawing/2014/main" id="{93E18BAF-7759-CD44-9466-5F55D950BD6D}"/>
              </a:ext>
            </a:extLst>
          </p:cNvPr>
          <p:cNvSpPr txBox="1"/>
          <p:nvPr/>
        </p:nvSpPr>
        <p:spPr>
          <a:xfrm>
            <a:off x="8040044" y="465444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KG Primary Penmanship" panose="02000506000000020003" pitchFamily="2" charset="77"/>
              </a:rPr>
              <a:t>FOTÓGRAFO/A</a:t>
            </a:r>
          </a:p>
        </p:txBody>
      </p:sp>
    </p:spTree>
    <p:extLst>
      <p:ext uri="{BB962C8B-B14F-4D97-AF65-F5344CB8AC3E}">
        <p14:creationId xmlns:p14="http://schemas.microsoft.com/office/powerpoint/2010/main" val="124422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ED55E7A-D2CA-5C4C-BB56-2AE5172793CD}"/>
              </a:ext>
            </a:extLst>
          </p:cNvPr>
          <p:cNvSpPr/>
          <p:nvPr/>
        </p:nvSpPr>
        <p:spPr>
          <a:xfrm>
            <a:off x="20942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773324F-0843-E14E-B096-EF3D86A9AEB3}"/>
              </a:ext>
            </a:extLst>
          </p:cNvPr>
          <p:cNvSpPr/>
          <p:nvPr/>
        </p:nvSpPr>
        <p:spPr>
          <a:xfrm>
            <a:off x="180454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DAE2A1C-475B-5A44-B8EA-13482DB85725}"/>
              </a:ext>
            </a:extLst>
          </p:cNvPr>
          <p:cNvSpPr/>
          <p:nvPr/>
        </p:nvSpPr>
        <p:spPr>
          <a:xfrm>
            <a:off x="339966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7AA07DE-C335-D147-BA25-ECEDF31C4D35}"/>
              </a:ext>
            </a:extLst>
          </p:cNvPr>
          <p:cNvSpPr/>
          <p:nvPr/>
        </p:nvSpPr>
        <p:spPr>
          <a:xfrm>
            <a:off x="499478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FE8444-111A-9447-862D-3C0DE21234FB}"/>
              </a:ext>
            </a:extLst>
          </p:cNvPr>
          <p:cNvSpPr/>
          <p:nvPr/>
        </p:nvSpPr>
        <p:spPr>
          <a:xfrm>
            <a:off x="658990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24D928D-DBB2-5F45-971C-9581BF44F6E6}"/>
              </a:ext>
            </a:extLst>
          </p:cNvPr>
          <p:cNvSpPr/>
          <p:nvPr/>
        </p:nvSpPr>
        <p:spPr>
          <a:xfrm>
            <a:off x="8185027" y="120936"/>
            <a:ext cx="1440000" cy="10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AC0CEF6-F799-084E-96AE-43E82172718A}"/>
              </a:ext>
            </a:extLst>
          </p:cNvPr>
          <p:cNvSpPr/>
          <p:nvPr/>
        </p:nvSpPr>
        <p:spPr>
          <a:xfrm>
            <a:off x="20942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EE3AF83-9A03-D440-B09C-5FEF0F7E212E}"/>
              </a:ext>
            </a:extLst>
          </p:cNvPr>
          <p:cNvSpPr/>
          <p:nvPr/>
        </p:nvSpPr>
        <p:spPr>
          <a:xfrm>
            <a:off x="180454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1A4867F-24E0-0F4A-8189-D1799DBECDC1}"/>
              </a:ext>
            </a:extLst>
          </p:cNvPr>
          <p:cNvSpPr/>
          <p:nvPr/>
        </p:nvSpPr>
        <p:spPr>
          <a:xfrm>
            <a:off x="339966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9395709-ABCA-254D-B2ED-4A0788D3D11A}"/>
              </a:ext>
            </a:extLst>
          </p:cNvPr>
          <p:cNvSpPr/>
          <p:nvPr/>
        </p:nvSpPr>
        <p:spPr>
          <a:xfrm>
            <a:off x="499478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C7434BA-FCFC-964C-A5DA-1A468E86FCC0}"/>
              </a:ext>
            </a:extLst>
          </p:cNvPr>
          <p:cNvSpPr/>
          <p:nvPr/>
        </p:nvSpPr>
        <p:spPr>
          <a:xfrm>
            <a:off x="658990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8B27223-33A4-3B41-9B35-B6675768D360}"/>
              </a:ext>
            </a:extLst>
          </p:cNvPr>
          <p:cNvSpPr/>
          <p:nvPr/>
        </p:nvSpPr>
        <p:spPr>
          <a:xfrm>
            <a:off x="8185027" y="2056416"/>
            <a:ext cx="1440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180CF25-2D81-9A44-A9D5-B799EB4BA0DA}"/>
              </a:ext>
            </a:extLst>
          </p:cNvPr>
          <p:cNvSpPr/>
          <p:nvPr/>
        </p:nvSpPr>
        <p:spPr>
          <a:xfrm>
            <a:off x="20942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E607EA1-286E-EF49-A811-4749ADC4EA1D}"/>
              </a:ext>
            </a:extLst>
          </p:cNvPr>
          <p:cNvSpPr/>
          <p:nvPr/>
        </p:nvSpPr>
        <p:spPr>
          <a:xfrm>
            <a:off x="180454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261720B-45DF-A042-9807-96749724B11F}"/>
              </a:ext>
            </a:extLst>
          </p:cNvPr>
          <p:cNvSpPr/>
          <p:nvPr/>
        </p:nvSpPr>
        <p:spPr>
          <a:xfrm>
            <a:off x="339966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8C3560E-34F9-B349-AFB3-5AFE88732A99}"/>
              </a:ext>
            </a:extLst>
          </p:cNvPr>
          <p:cNvSpPr/>
          <p:nvPr/>
        </p:nvSpPr>
        <p:spPr>
          <a:xfrm>
            <a:off x="499478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6D879F-27BE-D94C-9BF9-3A2F5DA394D9}"/>
              </a:ext>
            </a:extLst>
          </p:cNvPr>
          <p:cNvSpPr/>
          <p:nvPr/>
        </p:nvSpPr>
        <p:spPr>
          <a:xfrm>
            <a:off x="658990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9E24F0E-B6BB-E846-8625-F88173F2D3FC}"/>
              </a:ext>
            </a:extLst>
          </p:cNvPr>
          <p:cNvSpPr/>
          <p:nvPr/>
        </p:nvSpPr>
        <p:spPr>
          <a:xfrm>
            <a:off x="8185027" y="3991896"/>
            <a:ext cx="1440000" cy="108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EB533CD-69AC-A148-B6B8-C14ED99D2785}"/>
              </a:ext>
            </a:extLst>
          </p:cNvPr>
          <p:cNvSpPr/>
          <p:nvPr/>
        </p:nvSpPr>
        <p:spPr>
          <a:xfrm>
            <a:off x="4233000" y="5657064"/>
            <a:ext cx="144000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42B1D5A-FFAD-5F4C-8AC9-95A0054F6FA5}"/>
              </a:ext>
            </a:extLst>
          </p:cNvPr>
          <p:cNvSpPr txBox="1"/>
          <p:nvPr/>
        </p:nvSpPr>
        <p:spPr>
          <a:xfrm>
            <a:off x="245200" y="1375015"/>
            <a:ext cx="94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accent5"/>
                </a:solidFill>
                <a:latin typeface="KG Inimitable Original" panose="02000000000000000000" pitchFamily="2" charset="77"/>
              </a:rPr>
              <a:t>ADIVINA LA PROFESIÓN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725652-9ECD-3741-86D3-5DC4EBB7B77A}"/>
              </a:ext>
            </a:extLst>
          </p:cNvPr>
          <p:cNvSpPr txBox="1"/>
          <p:nvPr/>
        </p:nvSpPr>
        <p:spPr>
          <a:xfrm rot="21260765">
            <a:off x="-217293" y="3433350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¿TIENE EL PELO RUBIO?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133B2D7-03A2-794C-8F54-4FC25824A873}"/>
              </a:ext>
            </a:extLst>
          </p:cNvPr>
          <p:cNvSpPr txBox="1"/>
          <p:nvPr/>
        </p:nvSpPr>
        <p:spPr>
          <a:xfrm rot="415952">
            <a:off x="6854067" y="1505564"/>
            <a:ext cx="319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¿TRABAJA CON ANIMALES?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716182E-1F97-3C47-9F07-E49EF67E82E5}"/>
              </a:ext>
            </a:extLst>
          </p:cNvPr>
          <p:cNvSpPr txBox="1"/>
          <p:nvPr/>
        </p:nvSpPr>
        <p:spPr>
          <a:xfrm rot="415952">
            <a:off x="2954862" y="3485091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¿TRABAJA CON ANIMALES?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F43D249-B31C-A24C-ADB7-6C899AFEE6E9}"/>
              </a:ext>
            </a:extLst>
          </p:cNvPr>
          <p:cNvSpPr txBox="1"/>
          <p:nvPr/>
        </p:nvSpPr>
        <p:spPr>
          <a:xfrm rot="21188113">
            <a:off x="-339214" y="1560080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¿TRABAJA CON PERSONAS?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A9B91CD-A04C-8345-8E1A-41C2C9DC8402}"/>
              </a:ext>
            </a:extLst>
          </p:cNvPr>
          <p:cNvSpPr txBox="1"/>
          <p:nvPr/>
        </p:nvSpPr>
        <p:spPr>
          <a:xfrm rot="21257094">
            <a:off x="6425858" y="3431674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¿LLEVA UNA CAMISETA ROJA?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52F14C6-50F1-C54C-9C1F-4C9CA6DB57AC}"/>
              </a:ext>
            </a:extLst>
          </p:cNvPr>
          <p:cNvSpPr txBox="1"/>
          <p:nvPr/>
        </p:nvSpPr>
        <p:spPr>
          <a:xfrm>
            <a:off x="3357880" y="5294287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5"/>
                </a:solidFill>
                <a:latin typeface="KG Inimitable Original" panose="02000000000000000000" pitchFamily="2" charset="77"/>
              </a:rPr>
              <a:t>TU PERSONAJE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99B82D-B681-9545-8868-1E51653A8423}"/>
              </a:ext>
            </a:extLst>
          </p:cNvPr>
          <p:cNvSpPr txBox="1"/>
          <p:nvPr/>
        </p:nvSpPr>
        <p:spPr>
          <a:xfrm rot="480436">
            <a:off x="6425857" y="5469289"/>
            <a:ext cx="319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>
                <a:solidFill>
                  <a:schemeClr val="accent2"/>
                </a:solidFill>
                <a:latin typeface="KG Inimitable Original" panose="02000000000000000000" pitchFamily="2" charset="77"/>
              </a:rPr>
              <a:t>¿LLEVA UNA GORRA?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6D6E86-75D2-5847-B3B5-C41E734B9435}"/>
              </a:ext>
            </a:extLst>
          </p:cNvPr>
          <p:cNvSpPr txBox="1"/>
          <p:nvPr/>
        </p:nvSpPr>
        <p:spPr>
          <a:xfrm rot="21302844">
            <a:off x="-495873" y="5332707"/>
            <a:ext cx="319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2"/>
                </a:solidFill>
                <a:latin typeface="KG All of Me" panose="02000000000000000000" pitchFamily="2" charset="77"/>
              </a:rPr>
              <a:t>¿TIENE BIGOTE?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9EF18AD8-8DBA-D14F-9448-A57221D36EE4}"/>
              </a:ext>
            </a:extLst>
          </p:cNvPr>
          <p:cNvSpPr/>
          <p:nvPr/>
        </p:nvSpPr>
        <p:spPr>
          <a:xfrm>
            <a:off x="4147" y="16840"/>
            <a:ext cx="9900000" cy="6804000"/>
          </a:xfrm>
          <a:prstGeom prst="rect">
            <a:avLst/>
          </a:prstGeom>
          <a:noFill/>
          <a:ln w="19050">
            <a:solidFill>
              <a:schemeClr val="accent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>
              <a:latin typeface="KG Inimitable Original" panose="02000000000000000000" pitchFamily="2" charset="77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A2E7D0D-B40B-A049-97D0-6DD12333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907" y="1611790"/>
            <a:ext cx="374418" cy="3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34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104</Words>
  <Application>Microsoft Macintosh PowerPoint</Application>
  <PresentationFormat>A4 (210 x 297 mm)</PresentationFormat>
  <Paragraphs>33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KG All of Me</vt:lpstr>
      <vt:lpstr>KG Inimitable Original</vt:lpstr>
      <vt:lpstr>KG Primary Penmanship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Caldas</dc:creator>
  <cp:lastModifiedBy>Laura Caldas</cp:lastModifiedBy>
  <cp:revision>5</cp:revision>
  <dcterms:created xsi:type="dcterms:W3CDTF">2020-05-04T14:56:14Z</dcterms:created>
  <dcterms:modified xsi:type="dcterms:W3CDTF">2020-05-08T10:51:55Z</dcterms:modified>
</cp:coreProperties>
</file>