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111" d="100"/>
          <a:sy n="111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3AC-2375-464A-A58C-D7521B16C6B0}" type="datetimeFigureOut">
              <a:rPr lang="es-ES" smtClean="0"/>
              <a:t>5/5/20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1520-14FE-8A4D-81AC-1FB2A750A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03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3AC-2375-464A-A58C-D7521B16C6B0}" type="datetimeFigureOut">
              <a:rPr lang="es-ES" smtClean="0"/>
              <a:t>5/5/20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1520-14FE-8A4D-81AC-1FB2A750A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79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3AC-2375-464A-A58C-D7521B16C6B0}" type="datetimeFigureOut">
              <a:rPr lang="es-ES" smtClean="0"/>
              <a:t>5/5/20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1520-14FE-8A4D-81AC-1FB2A750A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12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3AC-2375-464A-A58C-D7521B16C6B0}" type="datetimeFigureOut">
              <a:rPr lang="es-ES" smtClean="0"/>
              <a:t>5/5/20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1520-14FE-8A4D-81AC-1FB2A750A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22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3AC-2375-464A-A58C-D7521B16C6B0}" type="datetimeFigureOut">
              <a:rPr lang="es-ES" smtClean="0"/>
              <a:t>5/5/20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1520-14FE-8A4D-81AC-1FB2A750A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48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3AC-2375-464A-A58C-D7521B16C6B0}" type="datetimeFigureOut">
              <a:rPr lang="es-ES" smtClean="0"/>
              <a:t>5/5/20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1520-14FE-8A4D-81AC-1FB2A750A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36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3AC-2375-464A-A58C-D7521B16C6B0}" type="datetimeFigureOut">
              <a:rPr lang="es-ES" smtClean="0"/>
              <a:t>5/5/20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1520-14FE-8A4D-81AC-1FB2A750A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56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3AC-2375-464A-A58C-D7521B16C6B0}" type="datetimeFigureOut">
              <a:rPr lang="es-ES" smtClean="0"/>
              <a:t>5/5/20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1520-14FE-8A4D-81AC-1FB2A750A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22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3AC-2375-464A-A58C-D7521B16C6B0}" type="datetimeFigureOut">
              <a:rPr lang="es-ES" smtClean="0"/>
              <a:t>5/5/20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1520-14FE-8A4D-81AC-1FB2A750A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3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3AC-2375-464A-A58C-D7521B16C6B0}" type="datetimeFigureOut">
              <a:rPr lang="es-ES" smtClean="0"/>
              <a:t>5/5/20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1520-14FE-8A4D-81AC-1FB2A750A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84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3AC-2375-464A-A58C-D7521B16C6B0}" type="datetimeFigureOut">
              <a:rPr lang="es-ES" smtClean="0"/>
              <a:t>5/5/20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1520-14FE-8A4D-81AC-1FB2A750A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98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CE3AC-2375-464A-A58C-D7521B16C6B0}" type="datetimeFigureOut">
              <a:rPr lang="es-ES" smtClean="0"/>
              <a:t>5/5/20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A1520-14FE-8A4D-81AC-1FB2A750A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93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9E94906-D734-704F-B82B-CC4CD90F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92" y="787079"/>
            <a:ext cx="8040310" cy="41021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5EFB69-DD65-FD49-9A1F-66DD1841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26" y="4970018"/>
            <a:ext cx="464464" cy="4644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050A7C-C126-6A49-BA36-4A6613FFF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77" y="4287008"/>
            <a:ext cx="535015" cy="5350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9C2FAC-8230-054E-91C7-731ADE777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04" y="3634955"/>
            <a:ext cx="483182" cy="4831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D49600-4A5C-C542-BCEE-40F26EA0C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13" y="2982902"/>
            <a:ext cx="429908" cy="4299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D535C31-0AE9-8044-BC9C-D549003BC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95" y="2096140"/>
            <a:ext cx="455825" cy="4558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14670F6-4A1B-9646-B29C-E50586D49C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95" y="1329817"/>
            <a:ext cx="550853" cy="5508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8CC2A63-62CD-AA49-BF7A-3E85DF29598B}"/>
              </a:ext>
            </a:extLst>
          </p:cNvPr>
          <p:cNvSpPr txBox="1"/>
          <p:nvPr/>
        </p:nvSpPr>
        <p:spPr>
          <a:xfrm>
            <a:off x="1010893" y="1489862"/>
            <a:ext cx="279244" cy="4594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63" dirty="0"/>
              <a:t>0</a:t>
            </a:r>
          </a:p>
          <a:p>
            <a:endParaRPr lang="es-ES" sz="1463" dirty="0"/>
          </a:p>
          <a:p>
            <a:endParaRPr lang="es-ES" sz="1463" dirty="0"/>
          </a:p>
          <a:p>
            <a:r>
              <a:rPr lang="es-ES" sz="1463" dirty="0"/>
              <a:t>1</a:t>
            </a:r>
          </a:p>
          <a:p>
            <a:endParaRPr lang="es-ES" sz="1463" dirty="0"/>
          </a:p>
          <a:p>
            <a:endParaRPr lang="es-ES" sz="1463" dirty="0"/>
          </a:p>
          <a:p>
            <a:endParaRPr lang="es-ES" sz="1463" dirty="0"/>
          </a:p>
          <a:p>
            <a:r>
              <a:rPr lang="es-ES" sz="1463" dirty="0"/>
              <a:t>2</a:t>
            </a:r>
          </a:p>
          <a:p>
            <a:endParaRPr lang="es-ES" sz="1463" dirty="0"/>
          </a:p>
          <a:p>
            <a:endParaRPr lang="es-ES" sz="1463" dirty="0"/>
          </a:p>
          <a:p>
            <a:r>
              <a:rPr lang="es-ES" sz="1463" dirty="0"/>
              <a:t>3</a:t>
            </a:r>
          </a:p>
          <a:p>
            <a:endParaRPr lang="es-ES" sz="1463" dirty="0"/>
          </a:p>
          <a:p>
            <a:endParaRPr lang="es-ES" sz="1463" dirty="0"/>
          </a:p>
          <a:p>
            <a:r>
              <a:rPr lang="es-ES" sz="1463" dirty="0"/>
              <a:t>4</a:t>
            </a:r>
          </a:p>
          <a:p>
            <a:endParaRPr lang="es-ES" sz="1463" dirty="0"/>
          </a:p>
          <a:p>
            <a:endParaRPr lang="es-ES" sz="1463" dirty="0"/>
          </a:p>
          <a:p>
            <a:r>
              <a:rPr lang="es-ES" sz="1463" dirty="0"/>
              <a:t>5</a:t>
            </a:r>
          </a:p>
          <a:p>
            <a:endParaRPr lang="es-ES" sz="1463" dirty="0"/>
          </a:p>
          <a:p>
            <a:endParaRPr lang="es-ES" sz="1463" dirty="0"/>
          </a:p>
          <a:p>
            <a:r>
              <a:rPr lang="es-ES" sz="1463" dirty="0"/>
              <a:t>6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99A805-D712-5A4B-8F12-35B19B4BFE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518" y="5581134"/>
            <a:ext cx="484981" cy="484981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B9D79741-E846-EA4D-9BE5-39639B8EF63C}"/>
              </a:ext>
            </a:extLst>
          </p:cNvPr>
          <p:cNvSpPr txBox="1"/>
          <p:nvPr/>
        </p:nvSpPr>
        <p:spPr>
          <a:xfrm>
            <a:off x="3967680" y="4473957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matic SC" pitchFamily="2" charset="0"/>
              </a:rPr>
              <a:t>IMÁGENES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EBB5D601-FE06-EE44-9A70-3664B154A818}"/>
              </a:ext>
            </a:extLst>
          </p:cNvPr>
          <p:cNvCxnSpPr>
            <a:cxnSpLocks/>
          </p:cNvCxnSpPr>
          <p:nvPr/>
        </p:nvCxnSpPr>
        <p:spPr>
          <a:xfrm>
            <a:off x="3048299" y="5009097"/>
            <a:ext cx="3062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n 35">
            <a:extLst>
              <a:ext uri="{FF2B5EF4-FFF2-40B4-BE49-F238E27FC236}">
                <a16:creationId xmlns:a16="http://schemas.microsoft.com/office/drawing/2014/main" id="{F791923F-46B5-7449-BC56-F7B927CA63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3980" y="5619915"/>
            <a:ext cx="2489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8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D96ED82-806B-5142-A325-B19105410F66}"/>
              </a:ext>
            </a:extLst>
          </p:cNvPr>
          <p:cNvSpPr/>
          <p:nvPr/>
        </p:nvSpPr>
        <p:spPr>
          <a:xfrm>
            <a:off x="277792" y="405114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F9DE39D-7EF4-6649-B63A-8A41C5F8D421}"/>
              </a:ext>
            </a:extLst>
          </p:cNvPr>
          <p:cNvSpPr/>
          <p:nvPr/>
        </p:nvSpPr>
        <p:spPr>
          <a:xfrm>
            <a:off x="3552463" y="405114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B465D5D-B07C-0141-B1C8-3BD4C93D7567}"/>
              </a:ext>
            </a:extLst>
          </p:cNvPr>
          <p:cNvSpPr/>
          <p:nvPr/>
        </p:nvSpPr>
        <p:spPr>
          <a:xfrm>
            <a:off x="6827134" y="405114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9635F01-0862-0B43-8AD5-8CEB2A8EFBC3}"/>
              </a:ext>
            </a:extLst>
          </p:cNvPr>
          <p:cNvSpPr/>
          <p:nvPr/>
        </p:nvSpPr>
        <p:spPr>
          <a:xfrm>
            <a:off x="277792" y="2062223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9BF735-BCBB-FD4B-8BE7-9996EA02717A}"/>
              </a:ext>
            </a:extLst>
          </p:cNvPr>
          <p:cNvSpPr/>
          <p:nvPr/>
        </p:nvSpPr>
        <p:spPr>
          <a:xfrm>
            <a:off x="3552463" y="2062223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6638E1E-E5F1-2541-A146-32FB2B7769C6}"/>
              </a:ext>
            </a:extLst>
          </p:cNvPr>
          <p:cNvSpPr/>
          <p:nvPr/>
        </p:nvSpPr>
        <p:spPr>
          <a:xfrm>
            <a:off x="6827134" y="2062223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39A31BD-426F-1D4C-9D37-9964EA000C95}"/>
              </a:ext>
            </a:extLst>
          </p:cNvPr>
          <p:cNvSpPr/>
          <p:nvPr/>
        </p:nvSpPr>
        <p:spPr>
          <a:xfrm>
            <a:off x="277792" y="3769490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8E70205-84F4-4846-BEA5-314BA2E1F4B6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1678329" y="405114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8D043B2-755F-A047-B459-FFE579619C2E}"/>
              </a:ext>
            </a:extLst>
          </p:cNvPr>
          <p:cNvCxnSpPr/>
          <p:nvPr/>
        </p:nvCxnSpPr>
        <p:spPr>
          <a:xfrm>
            <a:off x="4978078" y="405114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3441411-B4D5-9945-92B7-2CB58CCDA833}"/>
              </a:ext>
            </a:extLst>
          </p:cNvPr>
          <p:cNvCxnSpPr/>
          <p:nvPr/>
        </p:nvCxnSpPr>
        <p:spPr>
          <a:xfrm>
            <a:off x="8242139" y="405114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4D23887-72D2-C24A-8B5A-DA933B8825CB}"/>
              </a:ext>
            </a:extLst>
          </p:cNvPr>
          <p:cNvCxnSpPr/>
          <p:nvPr/>
        </p:nvCxnSpPr>
        <p:spPr>
          <a:xfrm>
            <a:off x="8256607" y="2062223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E45F94F-4C89-E94D-A582-BD40018B6725}"/>
              </a:ext>
            </a:extLst>
          </p:cNvPr>
          <p:cNvCxnSpPr/>
          <p:nvPr/>
        </p:nvCxnSpPr>
        <p:spPr>
          <a:xfrm>
            <a:off x="5007014" y="2062223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95A615B-6313-D248-841B-6825804BE8E0}"/>
              </a:ext>
            </a:extLst>
          </p:cNvPr>
          <p:cNvCxnSpPr/>
          <p:nvPr/>
        </p:nvCxnSpPr>
        <p:spPr>
          <a:xfrm>
            <a:off x="1678329" y="2062223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60D341B-278B-114A-93D5-AE9B1FB590BC}"/>
              </a:ext>
            </a:extLst>
          </p:cNvPr>
          <p:cNvCxnSpPr/>
          <p:nvPr/>
        </p:nvCxnSpPr>
        <p:spPr>
          <a:xfrm>
            <a:off x="1678329" y="3769490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9409803E-E0E8-EA47-AD38-3C17EC03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1221" y="556421"/>
            <a:ext cx="1048601" cy="104860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C4586E3-35DA-4448-B596-D3BCC3C6D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40970" y="557804"/>
            <a:ext cx="1048601" cy="104860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84C6DFB-47B7-0F43-BF00-673338361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10336" y="505846"/>
            <a:ext cx="1048601" cy="104860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0E26525-4257-0045-A11D-D5ABBE902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71207" y="2162955"/>
            <a:ext cx="1048601" cy="104860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E4A5C8D-FC5F-AA4A-AD2F-7FADC5C56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2929" y="2162954"/>
            <a:ext cx="1048601" cy="104860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36AEDC2-892C-4948-9E18-D8B77E9CB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3760" y="3870222"/>
            <a:ext cx="1048601" cy="104860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9B293B2-8CB1-4849-AFAA-B3BF4B790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9327" y="556421"/>
            <a:ext cx="954006" cy="95400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F47D646-5019-764A-A12B-A3541180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85308" y="565102"/>
            <a:ext cx="1048601" cy="104860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E7835EE-A65C-7042-A8C0-3AF09193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24857" y="2246669"/>
            <a:ext cx="881167" cy="88116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7E4A1B0-0958-F44B-A636-37DCDB397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151088" y="2162954"/>
            <a:ext cx="1015014" cy="101501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6F64145-0B8B-BC4E-B427-27161F85C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805337" y="2228915"/>
            <a:ext cx="916678" cy="91667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C4A9568-01BF-B041-84C1-B4BB2DA1A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471585" y="565101"/>
            <a:ext cx="945166" cy="94516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41408DC-61DD-5A4B-B087-05C4FA0D5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869802" y="3839212"/>
            <a:ext cx="1079611" cy="107961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164FF43E-F5CD-9349-9B78-2860B0F8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1614" y="2203563"/>
            <a:ext cx="1048601" cy="10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8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82ECC46-2D02-0344-9D15-A95105644C42}"/>
              </a:ext>
            </a:extLst>
          </p:cNvPr>
          <p:cNvSpPr/>
          <p:nvPr/>
        </p:nvSpPr>
        <p:spPr>
          <a:xfrm>
            <a:off x="613458" y="655900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D71E136-0855-0C4B-8E00-4CE82CFD4B1A}"/>
              </a:ext>
            </a:extLst>
          </p:cNvPr>
          <p:cNvCxnSpPr/>
          <p:nvPr/>
        </p:nvCxnSpPr>
        <p:spPr>
          <a:xfrm>
            <a:off x="2013995" y="655900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DB4593A1-6C07-3541-8E6C-94FB4FF17345}"/>
              </a:ext>
            </a:extLst>
          </p:cNvPr>
          <p:cNvSpPr/>
          <p:nvPr/>
        </p:nvSpPr>
        <p:spPr>
          <a:xfrm>
            <a:off x="3763701" y="655900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C090933-1836-464B-AFC3-94964F6CA250}"/>
              </a:ext>
            </a:extLst>
          </p:cNvPr>
          <p:cNvCxnSpPr/>
          <p:nvPr/>
        </p:nvCxnSpPr>
        <p:spPr>
          <a:xfrm>
            <a:off x="5164238" y="655900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06903E63-2A69-EC48-A6B9-93C40E6085CB}"/>
              </a:ext>
            </a:extLst>
          </p:cNvPr>
          <p:cNvSpPr/>
          <p:nvPr/>
        </p:nvSpPr>
        <p:spPr>
          <a:xfrm>
            <a:off x="6902369" y="655900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7095506-6B1C-9647-BE74-0C168E980FD6}"/>
              </a:ext>
            </a:extLst>
          </p:cNvPr>
          <p:cNvCxnSpPr/>
          <p:nvPr/>
        </p:nvCxnSpPr>
        <p:spPr>
          <a:xfrm>
            <a:off x="8302906" y="655900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11A6AB6D-5305-2940-AA1D-C63F77482BEC}"/>
              </a:ext>
            </a:extLst>
          </p:cNvPr>
          <p:cNvSpPr/>
          <p:nvPr/>
        </p:nvSpPr>
        <p:spPr>
          <a:xfrm>
            <a:off x="613458" y="2486629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6F0E7CA-DCCC-924B-A374-431408BF2EE2}"/>
              </a:ext>
            </a:extLst>
          </p:cNvPr>
          <p:cNvCxnSpPr/>
          <p:nvPr/>
        </p:nvCxnSpPr>
        <p:spPr>
          <a:xfrm>
            <a:off x="2013995" y="2486629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EC271E-A2A0-0D45-8699-D141778813B1}"/>
              </a:ext>
            </a:extLst>
          </p:cNvPr>
          <p:cNvSpPr/>
          <p:nvPr/>
        </p:nvSpPr>
        <p:spPr>
          <a:xfrm>
            <a:off x="3763701" y="2486629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B1F25F5-2E19-634D-ACFF-4D8AD7A637E6}"/>
              </a:ext>
            </a:extLst>
          </p:cNvPr>
          <p:cNvCxnSpPr/>
          <p:nvPr/>
        </p:nvCxnSpPr>
        <p:spPr>
          <a:xfrm>
            <a:off x="5164238" y="2486629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C3F8FA0-A50B-DB45-9733-92D2C4385173}"/>
              </a:ext>
            </a:extLst>
          </p:cNvPr>
          <p:cNvSpPr/>
          <p:nvPr/>
        </p:nvSpPr>
        <p:spPr>
          <a:xfrm>
            <a:off x="6902369" y="2486629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CB720E7-9D10-DA44-833F-4F7C326976A6}"/>
              </a:ext>
            </a:extLst>
          </p:cNvPr>
          <p:cNvCxnSpPr/>
          <p:nvPr/>
        </p:nvCxnSpPr>
        <p:spPr>
          <a:xfrm>
            <a:off x="8302906" y="2486629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1B1E4656-165C-7243-8C05-3856B4F55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578" y="830083"/>
            <a:ext cx="910810" cy="91081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690AB89-3AEB-C14D-BD92-C28244D3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96589" y="832295"/>
            <a:ext cx="910810" cy="91081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F1760CE-4605-2F4E-B2C3-AE57936F5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47233" y="868941"/>
            <a:ext cx="910810" cy="91081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3394A5F-0590-FD4C-B6FA-D460A441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578" y="2649238"/>
            <a:ext cx="910810" cy="91081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33BC3AE-0C3A-8645-96E7-B4F6A894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96589" y="2651450"/>
            <a:ext cx="910810" cy="91081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0E24707-57AD-B243-9DB2-ED64C6B1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47233" y="2688096"/>
            <a:ext cx="910810" cy="91081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9B05865-4F10-A44C-A553-C6B402AD3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81042" y="868941"/>
            <a:ext cx="910810" cy="91081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F1BE0B0-257D-6C4B-8A56-C88D42038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46437" y="2729911"/>
            <a:ext cx="827180" cy="82718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FF74932-D8CC-F741-B6F8-ABB61B9F5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246884" y="2688096"/>
            <a:ext cx="952826" cy="95282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C42DAC9-340E-2942-804A-70C40C484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535102" y="894088"/>
            <a:ext cx="860515" cy="86051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3A1815A-D845-F741-984F-B0F0EC4E1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436463" y="975255"/>
            <a:ext cx="765638" cy="76563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305ABF5-0ADF-0748-80E0-2E11A99B7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529429" y="2729910"/>
            <a:ext cx="863719" cy="86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1C8A818-5C34-7546-8BD2-08AD0B54CFB0}"/>
              </a:ext>
            </a:extLst>
          </p:cNvPr>
          <p:cNvSpPr/>
          <p:nvPr/>
        </p:nvSpPr>
        <p:spPr>
          <a:xfrm>
            <a:off x="613458" y="655900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11EB29-3342-114B-9FB7-5845571207DF}"/>
              </a:ext>
            </a:extLst>
          </p:cNvPr>
          <p:cNvCxnSpPr/>
          <p:nvPr/>
        </p:nvCxnSpPr>
        <p:spPr>
          <a:xfrm>
            <a:off x="2013995" y="655900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9ABA3D4D-F73A-1C4C-867C-4787B460C0FE}"/>
              </a:ext>
            </a:extLst>
          </p:cNvPr>
          <p:cNvSpPr/>
          <p:nvPr/>
        </p:nvSpPr>
        <p:spPr>
          <a:xfrm>
            <a:off x="4191964" y="655900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B36ABD-C326-594F-9014-ED34733BF9A3}"/>
              </a:ext>
            </a:extLst>
          </p:cNvPr>
          <p:cNvCxnSpPr/>
          <p:nvPr/>
        </p:nvCxnSpPr>
        <p:spPr>
          <a:xfrm>
            <a:off x="5592501" y="655900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3088BD90-8882-5742-A56F-EE1A1C06061C}"/>
              </a:ext>
            </a:extLst>
          </p:cNvPr>
          <p:cNvSpPr/>
          <p:nvPr/>
        </p:nvSpPr>
        <p:spPr>
          <a:xfrm>
            <a:off x="613458" y="2803967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5E728E5-7717-C046-85B5-55C9AB866D76}"/>
              </a:ext>
            </a:extLst>
          </p:cNvPr>
          <p:cNvCxnSpPr/>
          <p:nvPr/>
        </p:nvCxnSpPr>
        <p:spPr>
          <a:xfrm>
            <a:off x="2013995" y="2803967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22A7FD27-A0B4-6944-99AC-0DDA73E3F04D}"/>
              </a:ext>
            </a:extLst>
          </p:cNvPr>
          <p:cNvSpPr/>
          <p:nvPr/>
        </p:nvSpPr>
        <p:spPr>
          <a:xfrm>
            <a:off x="4191964" y="2803967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2375032-5BB6-1A4D-9D67-4DC8DE343771}"/>
              </a:ext>
            </a:extLst>
          </p:cNvPr>
          <p:cNvCxnSpPr/>
          <p:nvPr/>
        </p:nvCxnSpPr>
        <p:spPr>
          <a:xfrm>
            <a:off x="5592501" y="2803967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940C279-6B88-B347-B6A1-01B202CF4C2F}"/>
              </a:ext>
            </a:extLst>
          </p:cNvPr>
          <p:cNvSpPr/>
          <p:nvPr/>
        </p:nvSpPr>
        <p:spPr>
          <a:xfrm>
            <a:off x="613458" y="4750443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3E7784B-ECAA-9847-A6BD-AB920EE3682A}"/>
              </a:ext>
            </a:extLst>
          </p:cNvPr>
          <p:cNvCxnSpPr/>
          <p:nvPr/>
        </p:nvCxnSpPr>
        <p:spPr>
          <a:xfrm>
            <a:off x="2013995" y="4750443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5BFF1E5D-5BBC-D946-99A2-E48398FC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0997" y="748270"/>
            <a:ext cx="1071131" cy="107113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539BEC1-3DD5-3045-A19D-A6ACA83AD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81163" y="776551"/>
            <a:ext cx="1071131" cy="107113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4107AF2-5EE8-C04E-83CC-F71FE139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79503" y="776552"/>
            <a:ext cx="1071131" cy="107113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866ACC7-7600-9045-92D9-61594037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13500" y="2893434"/>
            <a:ext cx="1071131" cy="107113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1DA3203-E24E-EE44-9708-6DC6DEBDE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0997" y="2925028"/>
            <a:ext cx="1071131" cy="107113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22924B8-9462-BD4B-B300-76965948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0997" y="4839910"/>
            <a:ext cx="1071131" cy="107113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AC279B1-D4E8-4A43-93FB-F0538E931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47281" y="3017816"/>
            <a:ext cx="822366" cy="82236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0FF27D8-FEB8-124D-84DF-284989A5E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221866" y="2986952"/>
            <a:ext cx="947282" cy="94728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75FCDF4-DDB5-1D40-B42A-3D40EF1BF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30710" y="853179"/>
            <a:ext cx="855508" cy="85550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719C942-6078-7D44-BFB9-C2C2BF90A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221866" y="4824923"/>
            <a:ext cx="1086118" cy="10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D0C6BEA-93AB-D74A-8648-917950315B2D}"/>
              </a:ext>
            </a:extLst>
          </p:cNvPr>
          <p:cNvSpPr/>
          <p:nvPr/>
        </p:nvSpPr>
        <p:spPr>
          <a:xfrm>
            <a:off x="613458" y="655900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F0714D8-8606-6A47-9D6C-770382C4359D}"/>
              </a:ext>
            </a:extLst>
          </p:cNvPr>
          <p:cNvCxnSpPr/>
          <p:nvPr/>
        </p:nvCxnSpPr>
        <p:spPr>
          <a:xfrm>
            <a:off x="2013995" y="655900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9014BB6D-EDA3-6B44-A560-45E7C6325F50}"/>
              </a:ext>
            </a:extLst>
          </p:cNvPr>
          <p:cNvSpPr/>
          <p:nvPr/>
        </p:nvSpPr>
        <p:spPr>
          <a:xfrm>
            <a:off x="4953000" y="655900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92241C5-7D55-D648-A464-6CB98F7CAB18}"/>
              </a:ext>
            </a:extLst>
          </p:cNvPr>
          <p:cNvCxnSpPr/>
          <p:nvPr/>
        </p:nvCxnSpPr>
        <p:spPr>
          <a:xfrm>
            <a:off x="6353537" y="655900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EC7FF22C-B485-D040-8002-26C4FC64DB59}"/>
              </a:ext>
            </a:extLst>
          </p:cNvPr>
          <p:cNvSpPr/>
          <p:nvPr/>
        </p:nvSpPr>
        <p:spPr>
          <a:xfrm>
            <a:off x="613458" y="2590802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2C483D4-97B3-3C44-888B-9FCA0C4A4C2F}"/>
              </a:ext>
            </a:extLst>
          </p:cNvPr>
          <p:cNvCxnSpPr/>
          <p:nvPr/>
        </p:nvCxnSpPr>
        <p:spPr>
          <a:xfrm>
            <a:off x="2013995" y="2590802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7D827F82-1132-6341-8C8F-9315FCAA2028}"/>
              </a:ext>
            </a:extLst>
          </p:cNvPr>
          <p:cNvSpPr/>
          <p:nvPr/>
        </p:nvSpPr>
        <p:spPr>
          <a:xfrm>
            <a:off x="4953000" y="2590802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49F9893-832B-514B-9C02-B445D19CC0DB}"/>
              </a:ext>
            </a:extLst>
          </p:cNvPr>
          <p:cNvCxnSpPr/>
          <p:nvPr/>
        </p:nvCxnSpPr>
        <p:spPr>
          <a:xfrm>
            <a:off x="6353537" y="2590802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97459082-24B8-AC49-9E30-EDC75F57E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5972" y="853686"/>
            <a:ext cx="896527" cy="89652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AEF443-811A-3B4D-BAF4-D0B63C223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5972" y="2767571"/>
            <a:ext cx="896527" cy="89652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6083980-68A8-5C46-9358-77D7E9373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08154" y="853686"/>
            <a:ext cx="896527" cy="89652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83AB7A4-A184-314B-BADB-A7D2F07C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08154" y="2767571"/>
            <a:ext cx="896527" cy="89652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C311FBC-7A85-8948-8D65-81910962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94170" y="903594"/>
            <a:ext cx="896527" cy="89652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333E2D3-1AB9-E34A-80F4-DF268B0A6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63060" y="2752618"/>
            <a:ext cx="911480" cy="9114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895D279-34F5-1747-BC9C-D9FAB5879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450008" y="776983"/>
            <a:ext cx="1049931" cy="104993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1CE73B4-2512-244F-9FA2-D46983872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612659" y="2712355"/>
            <a:ext cx="951743" cy="9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2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D23141E-531B-444F-AD82-7601DACD1809}"/>
              </a:ext>
            </a:extLst>
          </p:cNvPr>
          <p:cNvSpPr/>
          <p:nvPr/>
        </p:nvSpPr>
        <p:spPr>
          <a:xfrm>
            <a:off x="613458" y="655900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393438B-7ED3-8047-B2CC-B72620EF83CB}"/>
              </a:ext>
            </a:extLst>
          </p:cNvPr>
          <p:cNvCxnSpPr/>
          <p:nvPr/>
        </p:nvCxnSpPr>
        <p:spPr>
          <a:xfrm>
            <a:off x="2013995" y="655900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23D2A7C1-5CF9-FB40-BF45-5AF0C5D8EB23}"/>
              </a:ext>
            </a:extLst>
          </p:cNvPr>
          <p:cNvSpPr/>
          <p:nvPr/>
        </p:nvSpPr>
        <p:spPr>
          <a:xfrm>
            <a:off x="4284562" y="655900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2EE37AE-553B-0C4A-B55D-F5D76EAC3D51}"/>
              </a:ext>
            </a:extLst>
          </p:cNvPr>
          <p:cNvCxnSpPr/>
          <p:nvPr/>
        </p:nvCxnSpPr>
        <p:spPr>
          <a:xfrm>
            <a:off x="5685099" y="655900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883A8705-FC3E-464E-9887-72961EF6D419}"/>
              </a:ext>
            </a:extLst>
          </p:cNvPr>
          <p:cNvSpPr/>
          <p:nvPr/>
        </p:nvSpPr>
        <p:spPr>
          <a:xfrm>
            <a:off x="613458" y="2509778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A9537EC-F4E3-B349-A6A8-43D24ED1F8CF}"/>
              </a:ext>
            </a:extLst>
          </p:cNvPr>
          <p:cNvCxnSpPr/>
          <p:nvPr/>
        </p:nvCxnSpPr>
        <p:spPr>
          <a:xfrm>
            <a:off x="2013995" y="2509778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55A161BD-1F2C-3140-8C21-4C1CB3DC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4502" y="831708"/>
            <a:ext cx="898450" cy="8984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7058EBB-EB36-8C43-B128-761464102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5844" y="831708"/>
            <a:ext cx="898450" cy="8984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4DA4EF9-EE48-A649-9695-A10C82576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1963" y="2685586"/>
            <a:ext cx="898450" cy="8984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7BEB7D-2F27-0842-9021-1B082444F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36619" y="860197"/>
            <a:ext cx="898450" cy="8984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7B6BA55-A43C-B64C-8508-8BD97064B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34071">
            <a:off x="5759915" y="759727"/>
            <a:ext cx="1099388" cy="109938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E714BAE-73FB-E24D-B72E-BB71A5E4F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034071">
            <a:off x="2140287" y="2584868"/>
            <a:ext cx="1147952" cy="11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7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689A1DC-1017-1347-BB00-C3AA92365232}"/>
              </a:ext>
            </a:extLst>
          </p:cNvPr>
          <p:cNvSpPr/>
          <p:nvPr/>
        </p:nvSpPr>
        <p:spPr>
          <a:xfrm>
            <a:off x="613458" y="655900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C1F7B8F-0409-FC4C-A6C2-F50E03003BC5}"/>
              </a:ext>
            </a:extLst>
          </p:cNvPr>
          <p:cNvCxnSpPr/>
          <p:nvPr/>
        </p:nvCxnSpPr>
        <p:spPr>
          <a:xfrm>
            <a:off x="2013995" y="655900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15E13925-12EC-BB45-AA83-E2D3E4E20AF4}"/>
              </a:ext>
            </a:extLst>
          </p:cNvPr>
          <p:cNvSpPr/>
          <p:nvPr/>
        </p:nvSpPr>
        <p:spPr>
          <a:xfrm>
            <a:off x="4815069" y="655900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4AA8BB8-D631-DC45-97D8-CB3653F1DCD8}"/>
              </a:ext>
            </a:extLst>
          </p:cNvPr>
          <p:cNvCxnSpPr/>
          <p:nvPr/>
        </p:nvCxnSpPr>
        <p:spPr>
          <a:xfrm>
            <a:off x="6215606" y="655900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E924C4B7-4648-B742-BBB8-98D3CA3C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6008" y="774171"/>
            <a:ext cx="1013523" cy="10135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7C8715-ACC5-EF4D-BD33-2036B081C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409114" y="844949"/>
            <a:ext cx="942744" cy="9427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010BA4-3534-364C-8B1B-5E7DFB5E4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08576" y="774170"/>
            <a:ext cx="1013523" cy="10135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17A070-820C-B248-8EDD-C9046E6C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07502" y="774170"/>
            <a:ext cx="1013523" cy="101352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CB13923-4F13-9445-BB6D-0F60C718BC88}"/>
              </a:ext>
            </a:extLst>
          </p:cNvPr>
          <p:cNvSpPr/>
          <p:nvPr/>
        </p:nvSpPr>
        <p:spPr>
          <a:xfrm>
            <a:off x="549134" y="3586224"/>
            <a:ext cx="2801074" cy="1250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C1F2AD5-802B-D549-A90C-4203C256B31E}"/>
              </a:ext>
            </a:extLst>
          </p:cNvPr>
          <p:cNvCxnSpPr/>
          <p:nvPr/>
        </p:nvCxnSpPr>
        <p:spPr>
          <a:xfrm>
            <a:off x="1949671" y="3586224"/>
            <a:ext cx="0" cy="1250066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05FE1E4-7FDC-A548-BA05-2CF78FF27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43179" y="3775273"/>
            <a:ext cx="942744" cy="94274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E83F612-0D19-D34A-B924-EB05655CC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4579" y="3775273"/>
            <a:ext cx="942744" cy="9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93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8</Words>
  <Application>Microsoft Macintosh PowerPoint</Application>
  <PresentationFormat>A4 (210 x 297 mm)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Amatic SC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 Sánchez</dc:creator>
  <cp:lastModifiedBy>Teresa Sánchez</cp:lastModifiedBy>
  <cp:revision>5</cp:revision>
  <dcterms:created xsi:type="dcterms:W3CDTF">2020-05-05T14:50:17Z</dcterms:created>
  <dcterms:modified xsi:type="dcterms:W3CDTF">2020-05-05T15:27:18Z</dcterms:modified>
</cp:coreProperties>
</file>