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ECEE"/>
    <a:srgbClr val="DACEEE"/>
    <a:srgbClr val="EEDC81"/>
    <a:srgbClr val="E1B6BA"/>
    <a:srgbClr val="FAC0A3"/>
    <a:srgbClr val="B0E2C0"/>
    <a:srgbClr val="D5C1FD"/>
    <a:srgbClr val="FDDFEC"/>
    <a:srgbClr val="FDDF87"/>
    <a:srgbClr val="C2E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4DB3-AE86-4C49-8B26-4AC86DE480D0}" type="datetimeFigureOut">
              <a:rPr lang="es-ES" smtClean="0"/>
              <a:t>4/5/20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5883-EB1A-654D-83DD-1D25B8FB9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82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4DB3-AE86-4C49-8B26-4AC86DE480D0}" type="datetimeFigureOut">
              <a:rPr lang="es-ES" smtClean="0"/>
              <a:t>4/5/20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5883-EB1A-654D-83DD-1D25B8FB9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7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4DB3-AE86-4C49-8B26-4AC86DE480D0}" type="datetimeFigureOut">
              <a:rPr lang="es-ES" smtClean="0"/>
              <a:t>4/5/20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5883-EB1A-654D-83DD-1D25B8FB9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17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4DB3-AE86-4C49-8B26-4AC86DE480D0}" type="datetimeFigureOut">
              <a:rPr lang="es-ES" smtClean="0"/>
              <a:t>4/5/20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5883-EB1A-654D-83DD-1D25B8FB9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55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4DB3-AE86-4C49-8B26-4AC86DE480D0}" type="datetimeFigureOut">
              <a:rPr lang="es-ES" smtClean="0"/>
              <a:t>4/5/20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5883-EB1A-654D-83DD-1D25B8FB9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66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4DB3-AE86-4C49-8B26-4AC86DE480D0}" type="datetimeFigureOut">
              <a:rPr lang="es-ES" smtClean="0"/>
              <a:t>4/5/20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5883-EB1A-654D-83DD-1D25B8FB9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35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4DB3-AE86-4C49-8B26-4AC86DE480D0}" type="datetimeFigureOut">
              <a:rPr lang="es-ES" smtClean="0"/>
              <a:t>4/5/20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5883-EB1A-654D-83DD-1D25B8FB9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24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4DB3-AE86-4C49-8B26-4AC86DE480D0}" type="datetimeFigureOut">
              <a:rPr lang="es-ES" smtClean="0"/>
              <a:t>4/5/20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5883-EB1A-654D-83DD-1D25B8FB9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4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4DB3-AE86-4C49-8B26-4AC86DE480D0}" type="datetimeFigureOut">
              <a:rPr lang="es-ES" smtClean="0"/>
              <a:t>4/5/20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5883-EB1A-654D-83DD-1D25B8FB9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03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4DB3-AE86-4C49-8B26-4AC86DE480D0}" type="datetimeFigureOut">
              <a:rPr lang="es-ES" smtClean="0"/>
              <a:t>4/5/20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5883-EB1A-654D-83DD-1D25B8FB9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44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4DB3-AE86-4C49-8B26-4AC86DE480D0}" type="datetimeFigureOut">
              <a:rPr lang="es-ES" smtClean="0"/>
              <a:t>4/5/20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5883-EB1A-654D-83DD-1D25B8FB9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35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4DB3-AE86-4C49-8B26-4AC86DE480D0}" type="datetimeFigureOut">
              <a:rPr lang="es-ES" smtClean="0"/>
              <a:t>4/5/20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5883-EB1A-654D-83DD-1D25B8FB9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94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66B14B7-7E9D-8445-AE34-C99F3A2F4D75}"/>
              </a:ext>
            </a:extLst>
          </p:cNvPr>
          <p:cNvSpPr txBox="1"/>
          <p:nvPr/>
        </p:nvSpPr>
        <p:spPr>
          <a:xfrm>
            <a:off x="489098" y="808076"/>
            <a:ext cx="2258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matic SC" pitchFamily="2" charset="0"/>
              </a:rPr>
              <a:t>FUENTES UTILIZADAS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14A0E1-E719-9840-9F5C-879837B3BE10}"/>
              </a:ext>
            </a:extLst>
          </p:cNvPr>
          <p:cNvSpPr txBox="1"/>
          <p:nvPr/>
        </p:nvSpPr>
        <p:spPr>
          <a:xfrm>
            <a:off x="1190847" y="1669312"/>
            <a:ext cx="25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Agent Orange" pitchFamily="2" charset="0"/>
                <a:cs typeface="Agent Orange" pitchFamily="2" charset="0"/>
              </a:rPr>
              <a:t>AGENT ORANGE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91BC082-0711-A54B-BDBD-DFC87705C6C1}"/>
              </a:ext>
            </a:extLst>
          </p:cNvPr>
          <p:cNvCxnSpPr>
            <a:cxnSpLocks/>
          </p:cNvCxnSpPr>
          <p:nvPr/>
        </p:nvCxnSpPr>
        <p:spPr>
          <a:xfrm>
            <a:off x="520997" y="1318422"/>
            <a:ext cx="30621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AB242BC-6810-DF4E-BD05-54C8C545BA9D}"/>
              </a:ext>
            </a:extLst>
          </p:cNvPr>
          <p:cNvSpPr txBox="1"/>
          <p:nvPr/>
        </p:nvSpPr>
        <p:spPr>
          <a:xfrm>
            <a:off x="1190847" y="2097145"/>
            <a:ext cx="2024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Nordica Hairline" panose="02000403000000000000" pitchFamily="2" charset="0"/>
              </a:rPr>
              <a:t>NORDICA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A707D86-CC74-3A4C-BE44-DFC7437BE1B9}"/>
              </a:ext>
            </a:extLst>
          </p:cNvPr>
          <p:cNvSpPr txBox="1"/>
          <p:nvPr/>
        </p:nvSpPr>
        <p:spPr>
          <a:xfrm>
            <a:off x="1190847" y="2740421"/>
            <a:ext cx="1795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senale White" panose="02000506000000020002" pitchFamily="2" charset="77"/>
              </a:rPr>
              <a:t>ARSENALE WHITE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A73422-30BD-9046-9173-8A15CDC7DFFC}"/>
              </a:ext>
            </a:extLst>
          </p:cNvPr>
          <p:cNvSpPr txBox="1"/>
          <p:nvPr/>
        </p:nvSpPr>
        <p:spPr>
          <a:xfrm>
            <a:off x="1190847" y="3240417"/>
            <a:ext cx="1298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matic SC" pitchFamily="2" charset="0"/>
              </a:rPr>
              <a:t>AMATIC SC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100471D-DE2B-B04F-A932-7A9E9EF31F1A}"/>
              </a:ext>
            </a:extLst>
          </p:cNvPr>
          <p:cNvSpPr txBox="1"/>
          <p:nvPr/>
        </p:nvSpPr>
        <p:spPr>
          <a:xfrm>
            <a:off x="7004748" y="808076"/>
            <a:ext cx="1223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matic SC" pitchFamily="2" charset="0"/>
              </a:rPr>
              <a:t>IMÁGENES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FA1172D-192F-3F41-8D30-F2EAB20B2B00}"/>
              </a:ext>
            </a:extLst>
          </p:cNvPr>
          <p:cNvCxnSpPr>
            <a:cxnSpLocks/>
          </p:cNvCxnSpPr>
          <p:nvPr/>
        </p:nvCxnSpPr>
        <p:spPr>
          <a:xfrm>
            <a:off x="6085367" y="1343216"/>
            <a:ext cx="30621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9A0D6346-BB05-BA4A-B123-7C8FB5473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353" y="1722495"/>
            <a:ext cx="22098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86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015B6C9-40EF-5F47-ACEE-941B19B6F263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E1B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7E4C7046-0CF4-8C4D-885F-71ECF913D992}"/>
              </a:ext>
            </a:extLst>
          </p:cNvPr>
          <p:cNvSpPr/>
          <p:nvPr/>
        </p:nvSpPr>
        <p:spPr>
          <a:xfrm>
            <a:off x="1758377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287F5438-680E-3D4F-A36F-296E2109082B}"/>
              </a:ext>
            </a:extLst>
          </p:cNvPr>
          <p:cNvSpPr/>
          <p:nvPr/>
        </p:nvSpPr>
        <p:spPr>
          <a:xfrm>
            <a:off x="2929349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7FBF0D13-EC6A-6A4B-BB86-11274EAFE27E}"/>
              </a:ext>
            </a:extLst>
          </p:cNvPr>
          <p:cNvSpPr/>
          <p:nvPr/>
        </p:nvSpPr>
        <p:spPr>
          <a:xfrm>
            <a:off x="4100321" y="155583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752CD010-CA5E-1A43-9A05-A2C97E307164}"/>
              </a:ext>
            </a:extLst>
          </p:cNvPr>
          <p:cNvSpPr/>
          <p:nvPr/>
        </p:nvSpPr>
        <p:spPr>
          <a:xfrm>
            <a:off x="5271293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D909C493-23A5-2F43-9DE0-4099A4E64EEC}"/>
              </a:ext>
            </a:extLst>
          </p:cNvPr>
          <p:cNvSpPr/>
          <p:nvPr/>
        </p:nvSpPr>
        <p:spPr>
          <a:xfrm>
            <a:off x="6442265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2D2EC3E9-63FA-694A-A12E-C521686BA8F7}"/>
              </a:ext>
            </a:extLst>
          </p:cNvPr>
          <p:cNvSpPr/>
          <p:nvPr/>
        </p:nvSpPr>
        <p:spPr>
          <a:xfrm>
            <a:off x="7613237" y="153268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C39C204-CAA9-9949-BFBF-991B66D7FC65}"/>
              </a:ext>
            </a:extLst>
          </p:cNvPr>
          <p:cNvSpPr/>
          <p:nvPr/>
        </p:nvSpPr>
        <p:spPr>
          <a:xfrm>
            <a:off x="8784209" y="150953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B6650D65-68B0-7047-8745-C30D8284C708}"/>
              </a:ext>
            </a:extLst>
          </p:cNvPr>
          <p:cNvSpPr/>
          <p:nvPr/>
        </p:nvSpPr>
        <p:spPr>
          <a:xfrm>
            <a:off x="1758377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89C2B9EE-CD90-E64B-A313-734EB26DC50D}"/>
              </a:ext>
            </a:extLst>
          </p:cNvPr>
          <p:cNvSpPr/>
          <p:nvPr/>
        </p:nvSpPr>
        <p:spPr>
          <a:xfrm>
            <a:off x="2929349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87CACF00-17EE-B64A-B574-D4DC8BE85034}"/>
              </a:ext>
            </a:extLst>
          </p:cNvPr>
          <p:cNvSpPr/>
          <p:nvPr/>
        </p:nvSpPr>
        <p:spPr>
          <a:xfrm>
            <a:off x="4100321" y="261105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3FE7FCC1-08B1-C14F-B8FC-DE73BD91952E}"/>
              </a:ext>
            </a:extLst>
          </p:cNvPr>
          <p:cNvSpPr/>
          <p:nvPr/>
        </p:nvSpPr>
        <p:spPr>
          <a:xfrm>
            <a:off x="5271293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0B123F0D-EF82-9645-82B3-06FECC53B2AB}"/>
              </a:ext>
            </a:extLst>
          </p:cNvPr>
          <p:cNvSpPr/>
          <p:nvPr/>
        </p:nvSpPr>
        <p:spPr>
          <a:xfrm>
            <a:off x="6442265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B8104D48-E142-304A-A63F-399062714151}"/>
              </a:ext>
            </a:extLst>
          </p:cNvPr>
          <p:cNvSpPr/>
          <p:nvPr/>
        </p:nvSpPr>
        <p:spPr>
          <a:xfrm>
            <a:off x="7613237" y="258790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B2F48C36-A5CE-2749-A15D-538447AD93E2}"/>
              </a:ext>
            </a:extLst>
          </p:cNvPr>
          <p:cNvSpPr/>
          <p:nvPr/>
        </p:nvSpPr>
        <p:spPr>
          <a:xfrm>
            <a:off x="8784209" y="256475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F21D8FDF-F6A6-5846-8FAA-CC8E13067E52}"/>
              </a:ext>
            </a:extLst>
          </p:cNvPr>
          <p:cNvSpPr/>
          <p:nvPr/>
        </p:nvSpPr>
        <p:spPr>
          <a:xfrm>
            <a:off x="1758377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B3516695-FE7E-E14F-BB32-AC4748016DBD}"/>
              </a:ext>
            </a:extLst>
          </p:cNvPr>
          <p:cNvSpPr/>
          <p:nvPr/>
        </p:nvSpPr>
        <p:spPr>
          <a:xfrm>
            <a:off x="2929349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AE55572C-C8BB-BE48-9CC0-2B9D9AB0EF89}"/>
              </a:ext>
            </a:extLst>
          </p:cNvPr>
          <p:cNvSpPr/>
          <p:nvPr/>
        </p:nvSpPr>
        <p:spPr>
          <a:xfrm>
            <a:off x="4100321" y="364217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5CFD6931-1C18-B745-BF6F-ADF88DA14A90}"/>
              </a:ext>
            </a:extLst>
          </p:cNvPr>
          <p:cNvSpPr/>
          <p:nvPr/>
        </p:nvSpPr>
        <p:spPr>
          <a:xfrm>
            <a:off x="5271293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9331072D-2D61-2D42-83F7-C8F299C3D2DE}"/>
              </a:ext>
            </a:extLst>
          </p:cNvPr>
          <p:cNvSpPr/>
          <p:nvPr/>
        </p:nvSpPr>
        <p:spPr>
          <a:xfrm>
            <a:off x="6442265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A1889C25-28D0-7440-BEE9-A36B0F5634C9}"/>
              </a:ext>
            </a:extLst>
          </p:cNvPr>
          <p:cNvSpPr/>
          <p:nvPr/>
        </p:nvSpPr>
        <p:spPr>
          <a:xfrm>
            <a:off x="7613237" y="361902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CF4BC9D8-D163-AA45-907C-0803067AB641}"/>
              </a:ext>
            </a:extLst>
          </p:cNvPr>
          <p:cNvSpPr/>
          <p:nvPr/>
        </p:nvSpPr>
        <p:spPr>
          <a:xfrm>
            <a:off x="8784209" y="359587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90FD94CE-6D5F-764A-AAA8-3986C1223466}"/>
              </a:ext>
            </a:extLst>
          </p:cNvPr>
          <p:cNvSpPr/>
          <p:nvPr/>
        </p:nvSpPr>
        <p:spPr>
          <a:xfrm>
            <a:off x="1758377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2AA06444-CA7E-2948-801F-98C347094D01}"/>
              </a:ext>
            </a:extLst>
          </p:cNvPr>
          <p:cNvSpPr/>
          <p:nvPr/>
        </p:nvSpPr>
        <p:spPr>
          <a:xfrm>
            <a:off x="2929349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02A0B1EE-2840-5F43-B7D1-2B59D5507A62}"/>
              </a:ext>
            </a:extLst>
          </p:cNvPr>
          <p:cNvSpPr/>
          <p:nvPr/>
        </p:nvSpPr>
        <p:spPr>
          <a:xfrm>
            <a:off x="4100321" y="469740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BA99C4E-555F-8547-96C1-2EE847751E44}"/>
              </a:ext>
            </a:extLst>
          </p:cNvPr>
          <p:cNvSpPr/>
          <p:nvPr/>
        </p:nvSpPr>
        <p:spPr>
          <a:xfrm>
            <a:off x="5271293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068418F0-7330-B345-ACC5-14FBE5AE9019}"/>
              </a:ext>
            </a:extLst>
          </p:cNvPr>
          <p:cNvSpPr/>
          <p:nvPr/>
        </p:nvSpPr>
        <p:spPr>
          <a:xfrm>
            <a:off x="6442265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416EEA4F-874B-B44C-A66E-05D9E812D668}"/>
              </a:ext>
            </a:extLst>
          </p:cNvPr>
          <p:cNvSpPr/>
          <p:nvPr/>
        </p:nvSpPr>
        <p:spPr>
          <a:xfrm>
            <a:off x="7613237" y="467424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17693678-0FEF-8049-8D5F-3A8FE34E6FFB}"/>
              </a:ext>
            </a:extLst>
          </p:cNvPr>
          <p:cNvSpPr/>
          <p:nvPr/>
        </p:nvSpPr>
        <p:spPr>
          <a:xfrm>
            <a:off x="8784209" y="465109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FADE2A42-0D2D-6E4E-BA72-DC1514B8AEBF}"/>
              </a:ext>
            </a:extLst>
          </p:cNvPr>
          <p:cNvSpPr/>
          <p:nvPr/>
        </p:nvSpPr>
        <p:spPr>
          <a:xfrm>
            <a:off x="1758377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32AB35A7-9B97-314F-9288-009E531DAEDA}"/>
              </a:ext>
            </a:extLst>
          </p:cNvPr>
          <p:cNvSpPr/>
          <p:nvPr/>
        </p:nvSpPr>
        <p:spPr>
          <a:xfrm>
            <a:off x="2929349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B84A8348-31FC-C145-A0B3-BBD44AE646FD}"/>
              </a:ext>
            </a:extLst>
          </p:cNvPr>
          <p:cNvSpPr/>
          <p:nvPr/>
        </p:nvSpPr>
        <p:spPr>
          <a:xfrm>
            <a:off x="4100321" y="578927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9F9EF837-FD1D-B448-8D05-9774124A91CF}"/>
              </a:ext>
            </a:extLst>
          </p:cNvPr>
          <p:cNvSpPr/>
          <p:nvPr/>
        </p:nvSpPr>
        <p:spPr>
          <a:xfrm>
            <a:off x="5271293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redondeado 36">
            <a:extLst>
              <a:ext uri="{FF2B5EF4-FFF2-40B4-BE49-F238E27FC236}">
                <a16:creationId xmlns:a16="http://schemas.microsoft.com/office/drawing/2014/main" id="{589900A8-2795-5C4F-9541-A402F1237A62}"/>
              </a:ext>
            </a:extLst>
          </p:cNvPr>
          <p:cNvSpPr/>
          <p:nvPr/>
        </p:nvSpPr>
        <p:spPr>
          <a:xfrm>
            <a:off x="6442265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E148A265-4358-8245-ABB0-4CD2B5BD6FB3}"/>
              </a:ext>
            </a:extLst>
          </p:cNvPr>
          <p:cNvSpPr/>
          <p:nvPr/>
        </p:nvSpPr>
        <p:spPr>
          <a:xfrm>
            <a:off x="7613237" y="576612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redondeado 38">
            <a:extLst>
              <a:ext uri="{FF2B5EF4-FFF2-40B4-BE49-F238E27FC236}">
                <a16:creationId xmlns:a16="http://schemas.microsoft.com/office/drawing/2014/main" id="{0A0DA6EF-FD87-EA4F-9AA9-1D421AC13130}"/>
              </a:ext>
            </a:extLst>
          </p:cNvPr>
          <p:cNvSpPr/>
          <p:nvPr/>
        </p:nvSpPr>
        <p:spPr>
          <a:xfrm>
            <a:off x="8784209" y="57429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F17D8154-1998-AB4F-80BE-2B547D005083}"/>
              </a:ext>
            </a:extLst>
          </p:cNvPr>
          <p:cNvSpPr/>
          <p:nvPr/>
        </p:nvSpPr>
        <p:spPr>
          <a:xfrm>
            <a:off x="2505919" y="190977"/>
            <a:ext cx="6458673" cy="7726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A722672-5D6C-C049-BF25-55980E31E89D}"/>
              </a:ext>
            </a:extLst>
          </p:cNvPr>
          <p:cNvSpPr txBox="1"/>
          <p:nvPr/>
        </p:nvSpPr>
        <p:spPr>
          <a:xfrm>
            <a:off x="4757617" y="346855"/>
            <a:ext cx="3502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gent Orange" pitchFamily="2" charset="0"/>
                <a:cs typeface="Agent Orange" pitchFamily="2" charset="0"/>
              </a:rPr>
              <a:t>SEPTIEMBRE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5D73576-52CE-F049-9A82-623278ECA7AC}"/>
              </a:ext>
            </a:extLst>
          </p:cNvPr>
          <p:cNvSpPr txBox="1"/>
          <p:nvPr/>
        </p:nvSpPr>
        <p:spPr>
          <a:xfrm>
            <a:off x="1838999" y="1187366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LUNES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5381D81-7C01-7149-80CC-2C37537BD0D9}"/>
              </a:ext>
            </a:extLst>
          </p:cNvPr>
          <p:cNvSpPr txBox="1"/>
          <p:nvPr/>
        </p:nvSpPr>
        <p:spPr>
          <a:xfrm>
            <a:off x="2999561" y="1200259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MARTES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9995560-8E16-C14C-A618-0B623CED218A}"/>
              </a:ext>
            </a:extLst>
          </p:cNvPr>
          <p:cNvSpPr txBox="1"/>
          <p:nvPr/>
        </p:nvSpPr>
        <p:spPr>
          <a:xfrm>
            <a:off x="4050439" y="1222974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MIERCOLES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DB50CEA-71E6-5F4F-BCFB-5F34C16CF519}"/>
              </a:ext>
            </a:extLst>
          </p:cNvPr>
          <p:cNvSpPr txBox="1"/>
          <p:nvPr/>
        </p:nvSpPr>
        <p:spPr>
          <a:xfrm rot="18126994">
            <a:off x="4234887" y="1120093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6DBC4F8-D856-F240-902B-49EA9D3433ED}"/>
              </a:ext>
            </a:extLst>
          </p:cNvPr>
          <p:cNvSpPr txBox="1"/>
          <p:nvPr/>
        </p:nvSpPr>
        <p:spPr>
          <a:xfrm>
            <a:off x="5312604" y="1200259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JUEVES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008E51D-EBE4-AB45-A309-9BA61E2C4E67}"/>
              </a:ext>
            </a:extLst>
          </p:cNvPr>
          <p:cNvSpPr txBox="1"/>
          <p:nvPr/>
        </p:nvSpPr>
        <p:spPr>
          <a:xfrm>
            <a:off x="6473909" y="1200259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VIERNES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55AC1C19-A813-2E4F-84E4-3C5C3C1EB666}"/>
              </a:ext>
            </a:extLst>
          </p:cNvPr>
          <p:cNvSpPr txBox="1"/>
          <p:nvPr/>
        </p:nvSpPr>
        <p:spPr>
          <a:xfrm>
            <a:off x="7612185" y="1215697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SABADO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6CCEE2C-7942-194F-B8F0-085EA9075471}"/>
              </a:ext>
            </a:extLst>
          </p:cNvPr>
          <p:cNvSpPr txBox="1"/>
          <p:nvPr/>
        </p:nvSpPr>
        <p:spPr>
          <a:xfrm rot="18126994">
            <a:off x="7779670" y="1098059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49C0A02A-FBFD-1B4F-A555-28A9E74F455C}"/>
              </a:ext>
            </a:extLst>
          </p:cNvPr>
          <p:cNvSpPr txBox="1"/>
          <p:nvPr/>
        </p:nvSpPr>
        <p:spPr>
          <a:xfrm>
            <a:off x="8759171" y="1227268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DOMINGO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0DE47B6D-F8C9-E44E-9CCA-A8EB21086B65}"/>
              </a:ext>
            </a:extLst>
          </p:cNvPr>
          <p:cNvCxnSpPr/>
          <p:nvPr/>
        </p:nvCxnSpPr>
        <p:spPr>
          <a:xfrm>
            <a:off x="138896" y="2835797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165967E6-3720-B843-876C-3156F5224935}"/>
              </a:ext>
            </a:extLst>
          </p:cNvPr>
          <p:cNvCxnSpPr/>
          <p:nvPr/>
        </p:nvCxnSpPr>
        <p:spPr>
          <a:xfrm>
            <a:off x="138896" y="3242840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86700FBD-9EB9-5E4C-B182-BCE9BAC1248C}"/>
              </a:ext>
            </a:extLst>
          </p:cNvPr>
          <p:cNvCxnSpPr/>
          <p:nvPr/>
        </p:nvCxnSpPr>
        <p:spPr>
          <a:xfrm>
            <a:off x="138896" y="3636379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99A70D16-E4AD-AE4A-A6EF-701BE2945145}"/>
              </a:ext>
            </a:extLst>
          </p:cNvPr>
          <p:cNvCxnSpPr/>
          <p:nvPr/>
        </p:nvCxnSpPr>
        <p:spPr>
          <a:xfrm>
            <a:off x="138896" y="4043422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56BC4B31-0559-0648-878E-FDFF2634D8DF}"/>
              </a:ext>
            </a:extLst>
          </p:cNvPr>
          <p:cNvCxnSpPr/>
          <p:nvPr/>
        </p:nvCxnSpPr>
        <p:spPr>
          <a:xfrm>
            <a:off x="138896" y="4471685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79EA23F0-BEFF-2D4F-81A9-EC40D854AAB3}"/>
              </a:ext>
            </a:extLst>
          </p:cNvPr>
          <p:cNvCxnSpPr/>
          <p:nvPr/>
        </p:nvCxnSpPr>
        <p:spPr>
          <a:xfrm>
            <a:off x="138896" y="4878728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E8B195E1-61FB-384F-AD73-CFF1E848D7D5}"/>
              </a:ext>
            </a:extLst>
          </p:cNvPr>
          <p:cNvCxnSpPr/>
          <p:nvPr/>
        </p:nvCxnSpPr>
        <p:spPr>
          <a:xfrm>
            <a:off x="138896" y="5335933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41925099-24EF-B74E-9D45-6718B528FFBD}"/>
              </a:ext>
            </a:extLst>
          </p:cNvPr>
          <p:cNvCxnSpPr/>
          <p:nvPr/>
        </p:nvCxnSpPr>
        <p:spPr>
          <a:xfrm>
            <a:off x="138896" y="5742976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n 60">
            <a:extLst>
              <a:ext uri="{FF2B5EF4-FFF2-40B4-BE49-F238E27FC236}">
                <a16:creationId xmlns:a16="http://schemas.microsoft.com/office/drawing/2014/main" id="{BBC34E14-7460-A940-9EDF-BF94A0C97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99" b="29774" l="69106" r="92501">
                        <a14:foregroundMark x1="69886" y1="21476" x2="69586" y2="16357"/>
                        <a14:foregroundMark x1="69586" y1="16357" x2="70006" y2="15697"/>
                        <a14:foregroundMark x1="77425" y1="29474" x2="79964" y2="29834"/>
                        <a14:foregroundMark x1="79964" y1="29834" x2="80304" y2="29594"/>
                        <a14:foregroundMark x1="79824" y1="7259" x2="82164" y2="7199"/>
                        <a14:foregroundMark x1="92162" y1="20996" x2="92521" y2="18756"/>
                        <a14:foregroundMark x1="69106" y1="17856" x2="69166" y2="19236"/>
                      </a14:backgroundRemoval>
                    </a14:imgEffect>
                  </a14:imgLayer>
                </a14:imgProps>
              </a:ext>
            </a:extLst>
          </a:blip>
          <a:srcRect l="67701" t="5058" r="5344" b="68157"/>
          <a:stretch/>
        </p:blipFill>
        <p:spPr>
          <a:xfrm rot="12401869">
            <a:off x="34965" y="522120"/>
            <a:ext cx="1689421" cy="1678704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B752A100-BD7B-EE4E-AE9D-65F7B0A4BE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432" t="33026" r="193" b="33229"/>
          <a:stretch/>
        </p:blipFill>
        <p:spPr>
          <a:xfrm>
            <a:off x="3472405" y="274980"/>
            <a:ext cx="442791" cy="63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3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015B6C9-40EF-5F47-ACEE-941B19B6F263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EED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7E4C7046-0CF4-8C4D-885F-71ECF913D992}"/>
              </a:ext>
            </a:extLst>
          </p:cNvPr>
          <p:cNvSpPr/>
          <p:nvPr/>
        </p:nvSpPr>
        <p:spPr>
          <a:xfrm>
            <a:off x="1758377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287F5438-680E-3D4F-A36F-296E2109082B}"/>
              </a:ext>
            </a:extLst>
          </p:cNvPr>
          <p:cNvSpPr/>
          <p:nvPr/>
        </p:nvSpPr>
        <p:spPr>
          <a:xfrm>
            <a:off x="2929349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7FBF0D13-EC6A-6A4B-BB86-11274EAFE27E}"/>
              </a:ext>
            </a:extLst>
          </p:cNvPr>
          <p:cNvSpPr/>
          <p:nvPr/>
        </p:nvSpPr>
        <p:spPr>
          <a:xfrm>
            <a:off x="4100321" y="155583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752CD010-CA5E-1A43-9A05-A2C97E307164}"/>
              </a:ext>
            </a:extLst>
          </p:cNvPr>
          <p:cNvSpPr/>
          <p:nvPr/>
        </p:nvSpPr>
        <p:spPr>
          <a:xfrm>
            <a:off x="5271293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D909C493-23A5-2F43-9DE0-4099A4E64EEC}"/>
              </a:ext>
            </a:extLst>
          </p:cNvPr>
          <p:cNvSpPr/>
          <p:nvPr/>
        </p:nvSpPr>
        <p:spPr>
          <a:xfrm>
            <a:off x="6442265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2D2EC3E9-63FA-694A-A12E-C521686BA8F7}"/>
              </a:ext>
            </a:extLst>
          </p:cNvPr>
          <p:cNvSpPr/>
          <p:nvPr/>
        </p:nvSpPr>
        <p:spPr>
          <a:xfrm>
            <a:off x="7613237" y="153268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C39C204-CAA9-9949-BFBF-991B66D7FC65}"/>
              </a:ext>
            </a:extLst>
          </p:cNvPr>
          <p:cNvSpPr/>
          <p:nvPr/>
        </p:nvSpPr>
        <p:spPr>
          <a:xfrm>
            <a:off x="8784209" y="150953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B6650D65-68B0-7047-8745-C30D8284C708}"/>
              </a:ext>
            </a:extLst>
          </p:cNvPr>
          <p:cNvSpPr/>
          <p:nvPr/>
        </p:nvSpPr>
        <p:spPr>
          <a:xfrm>
            <a:off x="1758377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89C2B9EE-CD90-E64B-A313-734EB26DC50D}"/>
              </a:ext>
            </a:extLst>
          </p:cNvPr>
          <p:cNvSpPr/>
          <p:nvPr/>
        </p:nvSpPr>
        <p:spPr>
          <a:xfrm>
            <a:off x="2929349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87CACF00-17EE-B64A-B574-D4DC8BE85034}"/>
              </a:ext>
            </a:extLst>
          </p:cNvPr>
          <p:cNvSpPr/>
          <p:nvPr/>
        </p:nvSpPr>
        <p:spPr>
          <a:xfrm>
            <a:off x="4100321" y="261105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3FE7FCC1-08B1-C14F-B8FC-DE73BD91952E}"/>
              </a:ext>
            </a:extLst>
          </p:cNvPr>
          <p:cNvSpPr/>
          <p:nvPr/>
        </p:nvSpPr>
        <p:spPr>
          <a:xfrm>
            <a:off x="5271293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0B123F0D-EF82-9645-82B3-06FECC53B2AB}"/>
              </a:ext>
            </a:extLst>
          </p:cNvPr>
          <p:cNvSpPr/>
          <p:nvPr/>
        </p:nvSpPr>
        <p:spPr>
          <a:xfrm>
            <a:off x="6442265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B8104D48-E142-304A-A63F-399062714151}"/>
              </a:ext>
            </a:extLst>
          </p:cNvPr>
          <p:cNvSpPr/>
          <p:nvPr/>
        </p:nvSpPr>
        <p:spPr>
          <a:xfrm>
            <a:off x="7613237" y="258790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B2F48C36-A5CE-2749-A15D-538447AD93E2}"/>
              </a:ext>
            </a:extLst>
          </p:cNvPr>
          <p:cNvSpPr/>
          <p:nvPr/>
        </p:nvSpPr>
        <p:spPr>
          <a:xfrm>
            <a:off x="8784209" y="256475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F21D8FDF-F6A6-5846-8FAA-CC8E13067E52}"/>
              </a:ext>
            </a:extLst>
          </p:cNvPr>
          <p:cNvSpPr/>
          <p:nvPr/>
        </p:nvSpPr>
        <p:spPr>
          <a:xfrm>
            <a:off x="1758377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B3516695-FE7E-E14F-BB32-AC4748016DBD}"/>
              </a:ext>
            </a:extLst>
          </p:cNvPr>
          <p:cNvSpPr/>
          <p:nvPr/>
        </p:nvSpPr>
        <p:spPr>
          <a:xfrm>
            <a:off x="2929349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AE55572C-C8BB-BE48-9CC0-2B9D9AB0EF89}"/>
              </a:ext>
            </a:extLst>
          </p:cNvPr>
          <p:cNvSpPr/>
          <p:nvPr/>
        </p:nvSpPr>
        <p:spPr>
          <a:xfrm>
            <a:off x="4100321" y="364217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5CFD6931-1C18-B745-BF6F-ADF88DA14A90}"/>
              </a:ext>
            </a:extLst>
          </p:cNvPr>
          <p:cNvSpPr/>
          <p:nvPr/>
        </p:nvSpPr>
        <p:spPr>
          <a:xfrm>
            <a:off x="5271293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9331072D-2D61-2D42-83F7-C8F299C3D2DE}"/>
              </a:ext>
            </a:extLst>
          </p:cNvPr>
          <p:cNvSpPr/>
          <p:nvPr/>
        </p:nvSpPr>
        <p:spPr>
          <a:xfrm>
            <a:off x="6442265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A1889C25-28D0-7440-BEE9-A36B0F5634C9}"/>
              </a:ext>
            </a:extLst>
          </p:cNvPr>
          <p:cNvSpPr/>
          <p:nvPr/>
        </p:nvSpPr>
        <p:spPr>
          <a:xfrm>
            <a:off x="7613237" y="361902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CF4BC9D8-D163-AA45-907C-0803067AB641}"/>
              </a:ext>
            </a:extLst>
          </p:cNvPr>
          <p:cNvSpPr/>
          <p:nvPr/>
        </p:nvSpPr>
        <p:spPr>
          <a:xfrm>
            <a:off x="8784209" y="359587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90FD94CE-6D5F-764A-AAA8-3986C1223466}"/>
              </a:ext>
            </a:extLst>
          </p:cNvPr>
          <p:cNvSpPr/>
          <p:nvPr/>
        </p:nvSpPr>
        <p:spPr>
          <a:xfrm>
            <a:off x="1758377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2AA06444-CA7E-2948-801F-98C347094D01}"/>
              </a:ext>
            </a:extLst>
          </p:cNvPr>
          <p:cNvSpPr/>
          <p:nvPr/>
        </p:nvSpPr>
        <p:spPr>
          <a:xfrm>
            <a:off x="2929349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02A0B1EE-2840-5F43-B7D1-2B59D5507A62}"/>
              </a:ext>
            </a:extLst>
          </p:cNvPr>
          <p:cNvSpPr/>
          <p:nvPr/>
        </p:nvSpPr>
        <p:spPr>
          <a:xfrm>
            <a:off x="4100321" y="469740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BA99C4E-555F-8547-96C1-2EE847751E44}"/>
              </a:ext>
            </a:extLst>
          </p:cNvPr>
          <p:cNvSpPr/>
          <p:nvPr/>
        </p:nvSpPr>
        <p:spPr>
          <a:xfrm>
            <a:off x="5271293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068418F0-7330-B345-ACC5-14FBE5AE9019}"/>
              </a:ext>
            </a:extLst>
          </p:cNvPr>
          <p:cNvSpPr/>
          <p:nvPr/>
        </p:nvSpPr>
        <p:spPr>
          <a:xfrm>
            <a:off x="6442265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416EEA4F-874B-B44C-A66E-05D9E812D668}"/>
              </a:ext>
            </a:extLst>
          </p:cNvPr>
          <p:cNvSpPr/>
          <p:nvPr/>
        </p:nvSpPr>
        <p:spPr>
          <a:xfrm>
            <a:off x="7613237" y="467424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17693678-0FEF-8049-8D5F-3A8FE34E6FFB}"/>
              </a:ext>
            </a:extLst>
          </p:cNvPr>
          <p:cNvSpPr/>
          <p:nvPr/>
        </p:nvSpPr>
        <p:spPr>
          <a:xfrm>
            <a:off x="8784209" y="465109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FADE2A42-0D2D-6E4E-BA72-DC1514B8AEBF}"/>
              </a:ext>
            </a:extLst>
          </p:cNvPr>
          <p:cNvSpPr/>
          <p:nvPr/>
        </p:nvSpPr>
        <p:spPr>
          <a:xfrm>
            <a:off x="1758377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32AB35A7-9B97-314F-9288-009E531DAEDA}"/>
              </a:ext>
            </a:extLst>
          </p:cNvPr>
          <p:cNvSpPr/>
          <p:nvPr/>
        </p:nvSpPr>
        <p:spPr>
          <a:xfrm>
            <a:off x="2929349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B84A8348-31FC-C145-A0B3-BBD44AE646FD}"/>
              </a:ext>
            </a:extLst>
          </p:cNvPr>
          <p:cNvSpPr/>
          <p:nvPr/>
        </p:nvSpPr>
        <p:spPr>
          <a:xfrm>
            <a:off x="4100321" y="578927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9F9EF837-FD1D-B448-8D05-9774124A91CF}"/>
              </a:ext>
            </a:extLst>
          </p:cNvPr>
          <p:cNvSpPr/>
          <p:nvPr/>
        </p:nvSpPr>
        <p:spPr>
          <a:xfrm>
            <a:off x="5271293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redondeado 36">
            <a:extLst>
              <a:ext uri="{FF2B5EF4-FFF2-40B4-BE49-F238E27FC236}">
                <a16:creationId xmlns:a16="http://schemas.microsoft.com/office/drawing/2014/main" id="{589900A8-2795-5C4F-9541-A402F1237A62}"/>
              </a:ext>
            </a:extLst>
          </p:cNvPr>
          <p:cNvSpPr/>
          <p:nvPr/>
        </p:nvSpPr>
        <p:spPr>
          <a:xfrm>
            <a:off x="6442265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E148A265-4358-8245-ABB0-4CD2B5BD6FB3}"/>
              </a:ext>
            </a:extLst>
          </p:cNvPr>
          <p:cNvSpPr/>
          <p:nvPr/>
        </p:nvSpPr>
        <p:spPr>
          <a:xfrm>
            <a:off x="7613237" y="576612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redondeado 38">
            <a:extLst>
              <a:ext uri="{FF2B5EF4-FFF2-40B4-BE49-F238E27FC236}">
                <a16:creationId xmlns:a16="http://schemas.microsoft.com/office/drawing/2014/main" id="{0A0DA6EF-FD87-EA4F-9AA9-1D421AC13130}"/>
              </a:ext>
            </a:extLst>
          </p:cNvPr>
          <p:cNvSpPr/>
          <p:nvPr/>
        </p:nvSpPr>
        <p:spPr>
          <a:xfrm>
            <a:off x="8784209" y="57429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F17D8154-1998-AB4F-80BE-2B547D005083}"/>
              </a:ext>
            </a:extLst>
          </p:cNvPr>
          <p:cNvSpPr/>
          <p:nvPr/>
        </p:nvSpPr>
        <p:spPr>
          <a:xfrm>
            <a:off x="2505919" y="190977"/>
            <a:ext cx="6458673" cy="7726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A722672-5D6C-C049-BF25-55980E31E89D}"/>
              </a:ext>
            </a:extLst>
          </p:cNvPr>
          <p:cNvSpPr txBox="1"/>
          <p:nvPr/>
        </p:nvSpPr>
        <p:spPr>
          <a:xfrm>
            <a:off x="4757617" y="34685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gent Orange" pitchFamily="2" charset="0"/>
                <a:cs typeface="Agent Orange" pitchFamily="2" charset="0"/>
              </a:rPr>
              <a:t>OCTUBRE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5D73576-52CE-F049-9A82-623278ECA7AC}"/>
              </a:ext>
            </a:extLst>
          </p:cNvPr>
          <p:cNvSpPr txBox="1"/>
          <p:nvPr/>
        </p:nvSpPr>
        <p:spPr>
          <a:xfrm>
            <a:off x="1838999" y="1187366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LUNES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5381D81-7C01-7149-80CC-2C37537BD0D9}"/>
              </a:ext>
            </a:extLst>
          </p:cNvPr>
          <p:cNvSpPr txBox="1"/>
          <p:nvPr/>
        </p:nvSpPr>
        <p:spPr>
          <a:xfrm>
            <a:off x="2999561" y="1200259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MARTES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9995560-8E16-C14C-A618-0B623CED218A}"/>
              </a:ext>
            </a:extLst>
          </p:cNvPr>
          <p:cNvSpPr txBox="1"/>
          <p:nvPr/>
        </p:nvSpPr>
        <p:spPr>
          <a:xfrm>
            <a:off x="4050439" y="1222974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MIERCOLES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DB50CEA-71E6-5F4F-BCFB-5F34C16CF519}"/>
              </a:ext>
            </a:extLst>
          </p:cNvPr>
          <p:cNvSpPr txBox="1"/>
          <p:nvPr/>
        </p:nvSpPr>
        <p:spPr>
          <a:xfrm rot="18126994">
            <a:off x="4234887" y="1120093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6DBC4F8-D856-F240-902B-49EA9D3433ED}"/>
              </a:ext>
            </a:extLst>
          </p:cNvPr>
          <p:cNvSpPr txBox="1"/>
          <p:nvPr/>
        </p:nvSpPr>
        <p:spPr>
          <a:xfrm>
            <a:off x="5312604" y="1200259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JUEVES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008E51D-EBE4-AB45-A309-9BA61E2C4E67}"/>
              </a:ext>
            </a:extLst>
          </p:cNvPr>
          <p:cNvSpPr txBox="1"/>
          <p:nvPr/>
        </p:nvSpPr>
        <p:spPr>
          <a:xfrm>
            <a:off x="6473909" y="1200259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VIERNES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55AC1C19-A813-2E4F-84E4-3C5C3C1EB666}"/>
              </a:ext>
            </a:extLst>
          </p:cNvPr>
          <p:cNvSpPr txBox="1"/>
          <p:nvPr/>
        </p:nvSpPr>
        <p:spPr>
          <a:xfrm>
            <a:off x="7612185" y="1215697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SABADO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6CCEE2C-7942-194F-B8F0-085EA9075471}"/>
              </a:ext>
            </a:extLst>
          </p:cNvPr>
          <p:cNvSpPr txBox="1"/>
          <p:nvPr/>
        </p:nvSpPr>
        <p:spPr>
          <a:xfrm rot="18126994">
            <a:off x="7779670" y="1098059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49C0A02A-FBFD-1B4F-A555-28A9E74F455C}"/>
              </a:ext>
            </a:extLst>
          </p:cNvPr>
          <p:cNvSpPr txBox="1"/>
          <p:nvPr/>
        </p:nvSpPr>
        <p:spPr>
          <a:xfrm>
            <a:off x="8759171" y="1227268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DOMINGO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0DE47B6D-F8C9-E44E-9CCA-A8EB21086B65}"/>
              </a:ext>
            </a:extLst>
          </p:cNvPr>
          <p:cNvCxnSpPr/>
          <p:nvPr/>
        </p:nvCxnSpPr>
        <p:spPr>
          <a:xfrm>
            <a:off x="138896" y="2835797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165967E6-3720-B843-876C-3156F5224935}"/>
              </a:ext>
            </a:extLst>
          </p:cNvPr>
          <p:cNvCxnSpPr/>
          <p:nvPr/>
        </p:nvCxnSpPr>
        <p:spPr>
          <a:xfrm>
            <a:off x="138896" y="3242840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86700FBD-9EB9-5E4C-B182-BCE9BAC1248C}"/>
              </a:ext>
            </a:extLst>
          </p:cNvPr>
          <p:cNvCxnSpPr/>
          <p:nvPr/>
        </p:nvCxnSpPr>
        <p:spPr>
          <a:xfrm>
            <a:off x="138896" y="3636379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99A70D16-E4AD-AE4A-A6EF-701BE2945145}"/>
              </a:ext>
            </a:extLst>
          </p:cNvPr>
          <p:cNvCxnSpPr/>
          <p:nvPr/>
        </p:nvCxnSpPr>
        <p:spPr>
          <a:xfrm>
            <a:off x="138896" y="4043422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56BC4B31-0559-0648-878E-FDFF2634D8DF}"/>
              </a:ext>
            </a:extLst>
          </p:cNvPr>
          <p:cNvCxnSpPr/>
          <p:nvPr/>
        </p:nvCxnSpPr>
        <p:spPr>
          <a:xfrm>
            <a:off x="138896" y="4471685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79EA23F0-BEFF-2D4F-81A9-EC40D854AAB3}"/>
              </a:ext>
            </a:extLst>
          </p:cNvPr>
          <p:cNvCxnSpPr/>
          <p:nvPr/>
        </p:nvCxnSpPr>
        <p:spPr>
          <a:xfrm>
            <a:off x="138896" y="4878728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E8B195E1-61FB-384F-AD73-CFF1E848D7D5}"/>
              </a:ext>
            </a:extLst>
          </p:cNvPr>
          <p:cNvCxnSpPr/>
          <p:nvPr/>
        </p:nvCxnSpPr>
        <p:spPr>
          <a:xfrm>
            <a:off x="138896" y="5335933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41925099-24EF-B74E-9D45-6718B528FFBD}"/>
              </a:ext>
            </a:extLst>
          </p:cNvPr>
          <p:cNvCxnSpPr/>
          <p:nvPr/>
        </p:nvCxnSpPr>
        <p:spPr>
          <a:xfrm>
            <a:off x="138896" y="5742976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agen 61">
            <a:extLst>
              <a:ext uri="{FF2B5EF4-FFF2-40B4-BE49-F238E27FC236}">
                <a16:creationId xmlns:a16="http://schemas.microsoft.com/office/drawing/2014/main" id="{B752A100-BD7B-EE4E-AE9D-65F7B0A4B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49" t="-1883" r="47176" b="68138"/>
          <a:stretch/>
        </p:blipFill>
        <p:spPr>
          <a:xfrm>
            <a:off x="3472405" y="227738"/>
            <a:ext cx="475516" cy="686461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A8581F89-6F3B-1540-AE7D-D6060FDF87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38" b="29454" l="36913" r="64307">
                        <a14:foregroundMark x1="38112" y1="10218" x2="38112" y2="9318"/>
                        <a14:foregroundMark x1="62507" y1="13257" x2="62987" y2="16057"/>
                        <a14:foregroundMark x1="49010" y1="29414" x2="52090" y2="29494"/>
                        <a14:foregroundMark x1="62927" y1="10298" x2="62148" y2="8118"/>
                        <a14:foregroundMark x1="63347" y1="9378" x2="64327" y2="9318"/>
                        <a14:foregroundMark x1="36913" y1="9598" x2="37333" y2="10018"/>
                      </a14:backgroundRemoval>
                    </a14:imgEffect>
                  </a14:imgLayer>
                </a14:imgProps>
              </a:ext>
            </a:extLst>
          </a:blip>
          <a:srcRect l="34586" t="5058" r="34700" b="68495"/>
          <a:stretch/>
        </p:blipFill>
        <p:spPr>
          <a:xfrm rot="20396655">
            <a:off x="92972" y="666726"/>
            <a:ext cx="1659417" cy="142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8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015B6C9-40EF-5F47-ACEE-941B19B6F263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DAC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7E4C7046-0CF4-8C4D-885F-71ECF913D992}"/>
              </a:ext>
            </a:extLst>
          </p:cNvPr>
          <p:cNvSpPr/>
          <p:nvPr/>
        </p:nvSpPr>
        <p:spPr>
          <a:xfrm>
            <a:off x="1758377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287F5438-680E-3D4F-A36F-296E2109082B}"/>
              </a:ext>
            </a:extLst>
          </p:cNvPr>
          <p:cNvSpPr/>
          <p:nvPr/>
        </p:nvSpPr>
        <p:spPr>
          <a:xfrm>
            <a:off x="2929349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7FBF0D13-EC6A-6A4B-BB86-11274EAFE27E}"/>
              </a:ext>
            </a:extLst>
          </p:cNvPr>
          <p:cNvSpPr/>
          <p:nvPr/>
        </p:nvSpPr>
        <p:spPr>
          <a:xfrm>
            <a:off x="4100321" y="155583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752CD010-CA5E-1A43-9A05-A2C97E307164}"/>
              </a:ext>
            </a:extLst>
          </p:cNvPr>
          <p:cNvSpPr/>
          <p:nvPr/>
        </p:nvSpPr>
        <p:spPr>
          <a:xfrm>
            <a:off x="5271293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D909C493-23A5-2F43-9DE0-4099A4E64EEC}"/>
              </a:ext>
            </a:extLst>
          </p:cNvPr>
          <p:cNvSpPr/>
          <p:nvPr/>
        </p:nvSpPr>
        <p:spPr>
          <a:xfrm>
            <a:off x="6442265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2D2EC3E9-63FA-694A-A12E-C521686BA8F7}"/>
              </a:ext>
            </a:extLst>
          </p:cNvPr>
          <p:cNvSpPr/>
          <p:nvPr/>
        </p:nvSpPr>
        <p:spPr>
          <a:xfrm>
            <a:off x="7613237" y="153268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C39C204-CAA9-9949-BFBF-991B66D7FC65}"/>
              </a:ext>
            </a:extLst>
          </p:cNvPr>
          <p:cNvSpPr/>
          <p:nvPr/>
        </p:nvSpPr>
        <p:spPr>
          <a:xfrm>
            <a:off x="8784209" y="150953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B6650D65-68B0-7047-8745-C30D8284C708}"/>
              </a:ext>
            </a:extLst>
          </p:cNvPr>
          <p:cNvSpPr/>
          <p:nvPr/>
        </p:nvSpPr>
        <p:spPr>
          <a:xfrm>
            <a:off x="1758377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89C2B9EE-CD90-E64B-A313-734EB26DC50D}"/>
              </a:ext>
            </a:extLst>
          </p:cNvPr>
          <p:cNvSpPr/>
          <p:nvPr/>
        </p:nvSpPr>
        <p:spPr>
          <a:xfrm>
            <a:off x="2929349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87CACF00-17EE-B64A-B574-D4DC8BE85034}"/>
              </a:ext>
            </a:extLst>
          </p:cNvPr>
          <p:cNvSpPr/>
          <p:nvPr/>
        </p:nvSpPr>
        <p:spPr>
          <a:xfrm>
            <a:off x="4100321" y="261105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3FE7FCC1-08B1-C14F-B8FC-DE73BD91952E}"/>
              </a:ext>
            </a:extLst>
          </p:cNvPr>
          <p:cNvSpPr/>
          <p:nvPr/>
        </p:nvSpPr>
        <p:spPr>
          <a:xfrm>
            <a:off x="5271293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0B123F0D-EF82-9645-82B3-06FECC53B2AB}"/>
              </a:ext>
            </a:extLst>
          </p:cNvPr>
          <p:cNvSpPr/>
          <p:nvPr/>
        </p:nvSpPr>
        <p:spPr>
          <a:xfrm>
            <a:off x="6442265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B8104D48-E142-304A-A63F-399062714151}"/>
              </a:ext>
            </a:extLst>
          </p:cNvPr>
          <p:cNvSpPr/>
          <p:nvPr/>
        </p:nvSpPr>
        <p:spPr>
          <a:xfrm>
            <a:off x="7613237" y="258790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B2F48C36-A5CE-2749-A15D-538447AD93E2}"/>
              </a:ext>
            </a:extLst>
          </p:cNvPr>
          <p:cNvSpPr/>
          <p:nvPr/>
        </p:nvSpPr>
        <p:spPr>
          <a:xfrm>
            <a:off x="8784209" y="256475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F21D8FDF-F6A6-5846-8FAA-CC8E13067E52}"/>
              </a:ext>
            </a:extLst>
          </p:cNvPr>
          <p:cNvSpPr/>
          <p:nvPr/>
        </p:nvSpPr>
        <p:spPr>
          <a:xfrm>
            <a:off x="1758377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B3516695-FE7E-E14F-BB32-AC4748016DBD}"/>
              </a:ext>
            </a:extLst>
          </p:cNvPr>
          <p:cNvSpPr/>
          <p:nvPr/>
        </p:nvSpPr>
        <p:spPr>
          <a:xfrm>
            <a:off x="2929349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AE55572C-C8BB-BE48-9CC0-2B9D9AB0EF89}"/>
              </a:ext>
            </a:extLst>
          </p:cNvPr>
          <p:cNvSpPr/>
          <p:nvPr/>
        </p:nvSpPr>
        <p:spPr>
          <a:xfrm>
            <a:off x="4100321" y="364217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5CFD6931-1C18-B745-BF6F-ADF88DA14A90}"/>
              </a:ext>
            </a:extLst>
          </p:cNvPr>
          <p:cNvSpPr/>
          <p:nvPr/>
        </p:nvSpPr>
        <p:spPr>
          <a:xfrm>
            <a:off x="5271293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9331072D-2D61-2D42-83F7-C8F299C3D2DE}"/>
              </a:ext>
            </a:extLst>
          </p:cNvPr>
          <p:cNvSpPr/>
          <p:nvPr/>
        </p:nvSpPr>
        <p:spPr>
          <a:xfrm>
            <a:off x="6442265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A1889C25-28D0-7440-BEE9-A36B0F5634C9}"/>
              </a:ext>
            </a:extLst>
          </p:cNvPr>
          <p:cNvSpPr/>
          <p:nvPr/>
        </p:nvSpPr>
        <p:spPr>
          <a:xfrm>
            <a:off x="7613237" y="361902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CF4BC9D8-D163-AA45-907C-0803067AB641}"/>
              </a:ext>
            </a:extLst>
          </p:cNvPr>
          <p:cNvSpPr/>
          <p:nvPr/>
        </p:nvSpPr>
        <p:spPr>
          <a:xfrm>
            <a:off x="8784209" y="359587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90FD94CE-6D5F-764A-AAA8-3986C1223466}"/>
              </a:ext>
            </a:extLst>
          </p:cNvPr>
          <p:cNvSpPr/>
          <p:nvPr/>
        </p:nvSpPr>
        <p:spPr>
          <a:xfrm>
            <a:off x="1758377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2AA06444-CA7E-2948-801F-98C347094D01}"/>
              </a:ext>
            </a:extLst>
          </p:cNvPr>
          <p:cNvSpPr/>
          <p:nvPr/>
        </p:nvSpPr>
        <p:spPr>
          <a:xfrm>
            <a:off x="2929349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02A0B1EE-2840-5F43-B7D1-2B59D5507A62}"/>
              </a:ext>
            </a:extLst>
          </p:cNvPr>
          <p:cNvSpPr/>
          <p:nvPr/>
        </p:nvSpPr>
        <p:spPr>
          <a:xfrm>
            <a:off x="4100321" y="469740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BA99C4E-555F-8547-96C1-2EE847751E44}"/>
              </a:ext>
            </a:extLst>
          </p:cNvPr>
          <p:cNvSpPr/>
          <p:nvPr/>
        </p:nvSpPr>
        <p:spPr>
          <a:xfrm>
            <a:off x="5271293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068418F0-7330-B345-ACC5-14FBE5AE9019}"/>
              </a:ext>
            </a:extLst>
          </p:cNvPr>
          <p:cNvSpPr/>
          <p:nvPr/>
        </p:nvSpPr>
        <p:spPr>
          <a:xfrm>
            <a:off x="6442265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416EEA4F-874B-B44C-A66E-05D9E812D668}"/>
              </a:ext>
            </a:extLst>
          </p:cNvPr>
          <p:cNvSpPr/>
          <p:nvPr/>
        </p:nvSpPr>
        <p:spPr>
          <a:xfrm>
            <a:off x="7613237" y="467424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17693678-0FEF-8049-8D5F-3A8FE34E6FFB}"/>
              </a:ext>
            </a:extLst>
          </p:cNvPr>
          <p:cNvSpPr/>
          <p:nvPr/>
        </p:nvSpPr>
        <p:spPr>
          <a:xfrm>
            <a:off x="8784209" y="465109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FADE2A42-0D2D-6E4E-BA72-DC1514B8AEBF}"/>
              </a:ext>
            </a:extLst>
          </p:cNvPr>
          <p:cNvSpPr/>
          <p:nvPr/>
        </p:nvSpPr>
        <p:spPr>
          <a:xfrm>
            <a:off x="1758377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32AB35A7-9B97-314F-9288-009E531DAEDA}"/>
              </a:ext>
            </a:extLst>
          </p:cNvPr>
          <p:cNvSpPr/>
          <p:nvPr/>
        </p:nvSpPr>
        <p:spPr>
          <a:xfrm>
            <a:off x="2929349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B84A8348-31FC-C145-A0B3-BBD44AE646FD}"/>
              </a:ext>
            </a:extLst>
          </p:cNvPr>
          <p:cNvSpPr/>
          <p:nvPr/>
        </p:nvSpPr>
        <p:spPr>
          <a:xfrm>
            <a:off x="4100321" y="578927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9F9EF837-FD1D-B448-8D05-9774124A91CF}"/>
              </a:ext>
            </a:extLst>
          </p:cNvPr>
          <p:cNvSpPr/>
          <p:nvPr/>
        </p:nvSpPr>
        <p:spPr>
          <a:xfrm>
            <a:off x="5271293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redondeado 36">
            <a:extLst>
              <a:ext uri="{FF2B5EF4-FFF2-40B4-BE49-F238E27FC236}">
                <a16:creationId xmlns:a16="http://schemas.microsoft.com/office/drawing/2014/main" id="{589900A8-2795-5C4F-9541-A402F1237A62}"/>
              </a:ext>
            </a:extLst>
          </p:cNvPr>
          <p:cNvSpPr/>
          <p:nvPr/>
        </p:nvSpPr>
        <p:spPr>
          <a:xfrm>
            <a:off x="6442265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E148A265-4358-8245-ABB0-4CD2B5BD6FB3}"/>
              </a:ext>
            </a:extLst>
          </p:cNvPr>
          <p:cNvSpPr/>
          <p:nvPr/>
        </p:nvSpPr>
        <p:spPr>
          <a:xfrm>
            <a:off x="7613237" y="576612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redondeado 38">
            <a:extLst>
              <a:ext uri="{FF2B5EF4-FFF2-40B4-BE49-F238E27FC236}">
                <a16:creationId xmlns:a16="http://schemas.microsoft.com/office/drawing/2014/main" id="{0A0DA6EF-FD87-EA4F-9AA9-1D421AC13130}"/>
              </a:ext>
            </a:extLst>
          </p:cNvPr>
          <p:cNvSpPr/>
          <p:nvPr/>
        </p:nvSpPr>
        <p:spPr>
          <a:xfrm>
            <a:off x="8784209" y="57429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F17D8154-1998-AB4F-80BE-2B547D005083}"/>
              </a:ext>
            </a:extLst>
          </p:cNvPr>
          <p:cNvSpPr/>
          <p:nvPr/>
        </p:nvSpPr>
        <p:spPr>
          <a:xfrm>
            <a:off x="2505919" y="190977"/>
            <a:ext cx="6458673" cy="7726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A722672-5D6C-C049-BF25-55980E31E89D}"/>
              </a:ext>
            </a:extLst>
          </p:cNvPr>
          <p:cNvSpPr txBox="1"/>
          <p:nvPr/>
        </p:nvSpPr>
        <p:spPr>
          <a:xfrm>
            <a:off x="4757617" y="346855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gent Orange" pitchFamily="2" charset="0"/>
                <a:cs typeface="Agent Orange" pitchFamily="2" charset="0"/>
              </a:rPr>
              <a:t>NOVIEMBRE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5D73576-52CE-F049-9A82-623278ECA7AC}"/>
              </a:ext>
            </a:extLst>
          </p:cNvPr>
          <p:cNvSpPr txBox="1"/>
          <p:nvPr/>
        </p:nvSpPr>
        <p:spPr>
          <a:xfrm>
            <a:off x="1838999" y="1187366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LUNES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5381D81-7C01-7149-80CC-2C37537BD0D9}"/>
              </a:ext>
            </a:extLst>
          </p:cNvPr>
          <p:cNvSpPr txBox="1"/>
          <p:nvPr/>
        </p:nvSpPr>
        <p:spPr>
          <a:xfrm>
            <a:off x="2999561" y="1200259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MARTES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9995560-8E16-C14C-A618-0B623CED218A}"/>
              </a:ext>
            </a:extLst>
          </p:cNvPr>
          <p:cNvSpPr txBox="1"/>
          <p:nvPr/>
        </p:nvSpPr>
        <p:spPr>
          <a:xfrm>
            <a:off x="4050439" y="1222974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MIERCOLES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DB50CEA-71E6-5F4F-BCFB-5F34C16CF519}"/>
              </a:ext>
            </a:extLst>
          </p:cNvPr>
          <p:cNvSpPr txBox="1"/>
          <p:nvPr/>
        </p:nvSpPr>
        <p:spPr>
          <a:xfrm rot="18126994">
            <a:off x="4234887" y="1120093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6DBC4F8-D856-F240-902B-49EA9D3433ED}"/>
              </a:ext>
            </a:extLst>
          </p:cNvPr>
          <p:cNvSpPr txBox="1"/>
          <p:nvPr/>
        </p:nvSpPr>
        <p:spPr>
          <a:xfrm>
            <a:off x="5312604" y="1200259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JUEVES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008E51D-EBE4-AB45-A309-9BA61E2C4E67}"/>
              </a:ext>
            </a:extLst>
          </p:cNvPr>
          <p:cNvSpPr txBox="1"/>
          <p:nvPr/>
        </p:nvSpPr>
        <p:spPr>
          <a:xfrm>
            <a:off x="6473909" y="1200259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VIERNES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55AC1C19-A813-2E4F-84E4-3C5C3C1EB666}"/>
              </a:ext>
            </a:extLst>
          </p:cNvPr>
          <p:cNvSpPr txBox="1"/>
          <p:nvPr/>
        </p:nvSpPr>
        <p:spPr>
          <a:xfrm>
            <a:off x="7612185" y="1215697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SABADO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6CCEE2C-7942-194F-B8F0-085EA9075471}"/>
              </a:ext>
            </a:extLst>
          </p:cNvPr>
          <p:cNvSpPr txBox="1"/>
          <p:nvPr/>
        </p:nvSpPr>
        <p:spPr>
          <a:xfrm rot="18126994">
            <a:off x="7779670" y="1098059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49C0A02A-FBFD-1B4F-A555-28A9E74F455C}"/>
              </a:ext>
            </a:extLst>
          </p:cNvPr>
          <p:cNvSpPr txBox="1"/>
          <p:nvPr/>
        </p:nvSpPr>
        <p:spPr>
          <a:xfrm>
            <a:off x="8759171" y="1227268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DOMINGO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0DE47B6D-F8C9-E44E-9CCA-A8EB21086B65}"/>
              </a:ext>
            </a:extLst>
          </p:cNvPr>
          <p:cNvCxnSpPr/>
          <p:nvPr/>
        </p:nvCxnSpPr>
        <p:spPr>
          <a:xfrm>
            <a:off x="138896" y="2835797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165967E6-3720-B843-876C-3156F5224935}"/>
              </a:ext>
            </a:extLst>
          </p:cNvPr>
          <p:cNvCxnSpPr/>
          <p:nvPr/>
        </p:nvCxnSpPr>
        <p:spPr>
          <a:xfrm>
            <a:off x="138896" y="3242840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86700FBD-9EB9-5E4C-B182-BCE9BAC1248C}"/>
              </a:ext>
            </a:extLst>
          </p:cNvPr>
          <p:cNvCxnSpPr/>
          <p:nvPr/>
        </p:nvCxnSpPr>
        <p:spPr>
          <a:xfrm>
            <a:off x="138896" y="3636379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99A70D16-E4AD-AE4A-A6EF-701BE2945145}"/>
              </a:ext>
            </a:extLst>
          </p:cNvPr>
          <p:cNvCxnSpPr/>
          <p:nvPr/>
        </p:nvCxnSpPr>
        <p:spPr>
          <a:xfrm>
            <a:off x="138896" y="4043422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56BC4B31-0559-0648-878E-FDFF2634D8DF}"/>
              </a:ext>
            </a:extLst>
          </p:cNvPr>
          <p:cNvCxnSpPr/>
          <p:nvPr/>
        </p:nvCxnSpPr>
        <p:spPr>
          <a:xfrm>
            <a:off x="138896" y="4471685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79EA23F0-BEFF-2D4F-81A9-EC40D854AAB3}"/>
              </a:ext>
            </a:extLst>
          </p:cNvPr>
          <p:cNvCxnSpPr/>
          <p:nvPr/>
        </p:nvCxnSpPr>
        <p:spPr>
          <a:xfrm>
            <a:off x="138896" y="4878728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E8B195E1-61FB-384F-AD73-CFF1E848D7D5}"/>
              </a:ext>
            </a:extLst>
          </p:cNvPr>
          <p:cNvCxnSpPr/>
          <p:nvPr/>
        </p:nvCxnSpPr>
        <p:spPr>
          <a:xfrm>
            <a:off x="138896" y="5335933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41925099-24EF-B74E-9D45-6718B528FFBD}"/>
              </a:ext>
            </a:extLst>
          </p:cNvPr>
          <p:cNvCxnSpPr/>
          <p:nvPr/>
        </p:nvCxnSpPr>
        <p:spPr>
          <a:xfrm>
            <a:off x="138896" y="5742976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agen 61">
            <a:extLst>
              <a:ext uri="{FF2B5EF4-FFF2-40B4-BE49-F238E27FC236}">
                <a16:creationId xmlns:a16="http://schemas.microsoft.com/office/drawing/2014/main" id="{B752A100-BD7B-EE4E-AE9D-65F7B0A4B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6" t="-1441" r="73389" b="67696"/>
          <a:stretch/>
        </p:blipFill>
        <p:spPr>
          <a:xfrm>
            <a:off x="3472405" y="227738"/>
            <a:ext cx="475516" cy="686461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5EC306CF-23B5-4541-B398-39E861E495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286" b="92821" l="7379" r="33853">
                        <a14:foregroundMark x1="9358" y1="83323" x2="9658" y2="80144"/>
                        <a14:foregroundMark x1="9658" y1="80144" x2="8258" y2="82444"/>
                        <a14:foregroundMark x1="8258" y1="82444" x2="8458" y2="83823"/>
                        <a14:foregroundMark x1="19576" y1="91382" x2="22076" y2="92202"/>
                        <a14:foregroundMark x1="22076" y1="92202" x2="22875" y2="91762"/>
                        <a14:foregroundMark x1="7379" y1="83003" x2="7958" y2="84323"/>
                        <a14:foregroundMark x1="19376" y1="68326" x2="21036" y2="68386"/>
                        <a14:foregroundMark x1="33433" y1="78804" x2="33873" y2="82623"/>
                        <a14:foregroundMark x1="18756" y1="92521" x2="21436" y2="92821"/>
                        <a14:foregroundMark x1="21436" y1="92821" x2="22116" y2="92661"/>
                        <a14:foregroundMark x1="10118" y1="74925" x2="12378" y2="76765"/>
                        <a14:foregroundMark x1="12378" y1="76765" x2="13177" y2="80804"/>
                        <a14:foregroundMark x1="13177" y1="80804" x2="11938" y2="86543"/>
                        <a14:foregroundMark x1="11938" y1="86543" x2="11958" y2="86683"/>
                      </a14:backgroundRemoval>
                    </a14:imgEffect>
                  </a14:imgLayer>
                </a14:imgProps>
              </a:ext>
            </a:extLst>
          </a:blip>
          <a:srcRect l="6300" t="65935" r="64656" b="6330"/>
          <a:stretch/>
        </p:blipFill>
        <p:spPr>
          <a:xfrm>
            <a:off x="46283" y="346855"/>
            <a:ext cx="1769584" cy="168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015B6C9-40EF-5F47-ACEE-941B19B6F263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AE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7E4C7046-0CF4-8C4D-885F-71ECF913D992}"/>
              </a:ext>
            </a:extLst>
          </p:cNvPr>
          <p:cNvSpPr/>
          <p:nvPr/>
        </p:nvSpPr>
        <p:spPr>
          <a:xfrm>
            <a:off x="1758377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287F5438-680E-3D4F-A36F-296E2109082B}"/>
              </a:ext>
            </a:extLst>
          </p:cNvPr>
          <p:cNvSpPr/>
          <p:nvPr/>
        </p:nvSpPr>
        <p:spPr>
          <a:xfrm>
            <a:off x="2929349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7FBF0D13-EC6A-6A4B-BB86-11274EAFE27E}"/>
              </a:ext>
            </a:extLst>
          </p:cNvPr>
          <p:cNvSpPr/>
          <p:nvPr/>
        </p:nvSpPr>
        <p:spPr>
          <a:xfrm>
            <a:off x="4100321" y="155583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752CD010-CA5E-1A43-9A05-A2C97E307164}"/>
              </a:ext>
            </a:extLst>
          </p:cNvPr>
          <p:cNvSpPr/>
          <p:nvPr/>
        </p:nvSpPr>
        <p:spPr>
          <a:xfrm>
            <a:off x="5271293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D909C493-23A5-2F43-9DE0-4099A4E64EEC}"/>
              </a:ext>
            </a:extLst>
          </p:cNvPr>
          <p:cNvSpPr/>
          <p:nvPr/>
        </p:nvSpPr>
        <p:spPr>
          <a:xfrm>
            <a:off x="6442265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2D2EC3E9-63FA-694A-A12E-C521686BA8F7}"/>
              </a:ext>
            </a:extLst>
          </p:cNvPr>
          <p:cNvSpPr/>
          <p:nvPr/>
        </p:nvSpPr>
        <p:spPr>
          <a:xfrm>
            <a:off x="7613237" y="153268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C39C204-CAA9-9949-BFBF-991B66D7FC65}"/>
              </a:ext>
            </a:extLst>
          </p:cNvPr>
          <p:cNvSpPr/>
          <p:nvPr/>
        </p:nvSpPr>
        <p:spPr>
          <a:xfrm>
            <a:off x="8784209" y="150953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B6650D65-68B0-7047-8745-C30D8284C708}"/>
              </a:ext>
            </a:extLst>
          </p:cNvPr>
          <p:cNvSpPr/>
          <p:nvPr/>
        </p:nvSpPr>
        <p:spPr>
          <a:xfrm>
            <a:off x="1758377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89C2B9EE-CD90-E64B-A313-734EB26DC50D}"/>
              </a:ext>
            </a:extLst>
          </p:cNvPr>
          <p:cNvSpPr/>
          <p:nvPr/>
        </p:nvSpPr>
        <p:spPr>
          <a:xfrm>
            <a:off x="2929349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87CACF00-17EE-B64A-B574-D4DC8BE85034}"/>
              </a:ext>
            </a:extLst>
          </p:cNvPr>
          <p:cNvSpPr/>
          <p:nvPr/>
        </p:nvSpPr>
        <p:spPr>
          <a:xfrm>
            <a:off x="4100321" y="261105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3FE7FCC1-08B1-C14F-B8FC-DE73BD91952E}"/>
              </a:ext>
            </a:extLst>
          </p:cNvPr>
          <p:cNvSpPr/>
          <p:nvPr/>
        </p:nvSpPr>
        <p:spPr>
          <a:xfrm>
            <a:off x="5271293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0B123F0D-EF82-9645-82B3-06FECC53B2AB}"/>
              </a:ext>
            </a:extLst>
          </p:cNvPr>
          <p:cNvSpPr/>
          <p:nvPr/>
        </p:nvSpPr>
        <p:spPr>
          <a:xfrm>
            <a:off x="6442265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B8104D48-E142-304A-A63F-399062714151}"/>
              </a:ext>
            </a:extLst>
          </p:cNvPr>
          <p:cNvSpPr/>
          <p:nvPr/>
        </p:nvSpPr>
        <p:spPr>
          <a:xfrm>
            <a:off x="7613237" y="258790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B2F48C36-A5CE-2749-A15D-538447AD93E2}"/>
              </a:ext>
            </a:extLst>
          </p:cNvPr>
          <p:cNvSpPr/>
          <p:nvPr/>
        </p:nvSpPr>
        <p:spPr>
          <a:xfrm>
            <a:off x="8784209" y="256475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F21D8FDF-F6A6-5846-8FAA-CC8E13067E52}"/>
              </a:ext>
            </a:extLst>
          </p:cNvPr>
          <p:cNvSpPr/>
          <p:nvPr/>
        </p:nvSpPr>
        <p:spPr>
          <a:xfrm>
            <a:off x="1758377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B3516695-FE7E-E14F-BB32-AC4748016DBD}"/>
              </a:ext>
            </a:extLst>
          </p:cNvPr>
          <p:cNvSpPr/>
          <p:nvPr/>
        </p:nvSpPr>
        <p:spPr>
          <a:xfrm>
            <a:off x="2929349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AE55572C-C8BB-BE48-9CC0-2B9D9AB0EF89}"/>
              </a:ext>
            </a:extLst>
          </p:cNvPr>
          <p:cNvSpPr/>
          <p:nvPr/>
        </p:nvSpPr>
        <p:spPr>
          <a:xfrm>
            <a:off x="4100321" y="364217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5CFD6931-1C18-B745-BF6F-ADF88DA14A90}"/>
              </a:ext>
            </a:extLst>
          </p:cNvPr>
          <p:cNvSpPr/>
          <p:nvPr/>
        </p:nvSpPr>
        <p:spPr>
          <a:xfrm>
            <a:off x="5271293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9331072D-2D61-2D42-83F7-C8F299C3D2DE}"/>
              </a:ext>
            </a:extLst>
          </p:cNvPr>
          <p:cNvSpPr/>
          <p:nvPr/>
        </p:nvSpPr>
        <p:spPr>
          <a:xfrm>
            <a:off x="6442265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A1889C25-28D0-7440-BEE9-A36B0F5634C9}"/>
              </a:ext>
            </a:extLst>
          </p:cNvPr>
          <p:cNvSpPr/>
          <p:nvPr/>
        </p:nvSpPr>
        <p:spPr>
          <a:xfrm>
            <a:off x="7613237" y="361902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CF4BC9D8-D163-AA45-907C-0803067AB641}"/>
              </a:ext>
            </a:extLst>
          </p:cNvPr>
          <p:cNvSpPr/>
          <p:nvPr/>
        </p:nvSpPr>
        <p:spPr>
          <a:xfrm>
            <a:off x="8784209" y="359587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90FD94CE-6D5F-764A-AAA8-3986C1223466}"/>
              </a:ext>
            </a:extLst>
          </p:cNvPr>
          <p:cNvSpPr/>
          <p:nvPr/>
        </p:nvSpPr>
        <p:spPr>
          <a:xfrm>
            <a:off x="1758377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2AA06444-CA7E-2948-801F-98C347094D01}"/>
              </a:ext>
            </a:extLst>
          </p:cNvPr>
          <p:cNvSpPr/>
          <p:nvPr/>
        </p:nvSpPr>
        <p:spPr>
          <a:xfrm>
            <a:off x="2929349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02A0B1EE-2840-5F43-B7D1-2B59D5507A62}"/>
              </a:ext>
            </a:extLst>
          </p:cNvPr>
          <p:cNvSpPr/>
          <p:nvPr/>
        </p:nvSpPr>
        <p:spPr>
          <a:xfrm>
            <a:off x="4100321" y="469740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BA99C4E-555F-8547-96C1-2EE847751E44}"/>
              </a:ext>
            </a:extLst>
          </p:cNvPr>
          <p:cNvSpPr/>
          <p:nvPr/>
        </p:nvSpPr>
        <p:spPr>
          <a:xfrm>
            <a:off x="5271293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068418F0-7330-B345-ACC5-14FBE5AE9019}"/>
              </a:ext>
            </a:extLst>
          </p:cNvPr>
          <p:cNvSpPr/>
          <p:nvPr/>
        </p:nvSpPr>
        <p:spPr>
          <a:xfrm>
            <a:off x="6442265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416EEA4F-874B-B44C-A66E-05D9E812D668}"/>
              </a:ext>
            </a:extLst>
          </p:cNvPr>
          <p:cNvSpPr/>
          <p:nvPr/>
        </p:nvSpPr>
        <p:spPr>
          <a:xfrm>
            <a:off x="7613237" y="467424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17693678-0FEF-8049-8D5F-3A8FE34E6FFB}"/>
              </a:ext>
            </a:extLst>
          </p:cNvPr>
          <p:cNvSpPr/>
          <p:nvPr/>
        </p:nvSpPr>
        <p:spPr>
          <a:xfrm>
            <a:off x="8784209" y="465109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FADE2A42-0D2D-6E4E-BA72-DC1514B8AEBF}"/>
              </a:ext>
            </a:extLst>
          </p:cNvPr>
          <p:cNvSpPr/>
          <p:nvPr/>
        </p:nvSpPr>
        <p:spPr>
          <a:xfrm>
            <a:off x="1758377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32AB35A7-9B97-314F-9288-009E531DAEDA}"/>
              </a:ext>
            </a:extLst>
          </p:cNvPr>
          <p:cNvSpPr/>
          <p:nvPr/>
        </p:nvSpPr>
        <p:spPr>
          <a:xfrm>
            <a:off x="2929349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B84A8348-31FC-C145-A0B3-BBD44AE646FD}"/>
              </a:ext>
            </a:extLst>
          </p:cNvPr>
          <p:cNvSpPr/>
          <p:nvPr/>
        </p:nvSpPr>
        <p:spPr>
          <a:xfrm>
            <a:off x="4100321" y="578927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9F9EF837-FD1D-B448-8D05-9774124A91CF}"/>
              </a:ext>
            </a:extLst>
          </p:cNvPr>
          <p:cNvSpPr/>
          <p:nvPr/>
        </p:nvSpPr>
        <p:spPr>
          <a:xfrm>
            <a:off x="5271293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redondeado 36">
            <a:extLst>
              <a:ext uri="{FF2B5EF4-FFF2-40B4-BE49-F238E27FC236}">
                <a16:creationId xmlns:a16="http://schemas.microsoft.com/office/drawing/2014/main" id="{589900A8-2795-5C4F-9541-A402F1237A62}"/>
              </a:ext>
            </a:extLst>
          </p:cNvPr>
          <p:cNvSpPr/>
          <p:nvPr/>
        </p:nvSpPr>
        <p:spPr>
          <a:xfrm>
            <a:off x="6442265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E148A265-4358-8245-ABB0-4CD2B5BD6FB3}"/>
              </a:ext>
            </a:extLst>
          </p:cNvPr>
          <p:cNvSpPr/>
          <p:nvPr/>
        </p:nvSpPr>
        <p:spPr>
          <a:xfrm>
            <a:off x="7613237" y="576612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redondeado 38">
            <a:extLst>
              <a:ext uri="{FF2B5EF4-FFF2-40B4-BE49-F238E27FC236}">
                <a16:creationId xmlns:a16="http://schemas.microsoft.com/office/drawing/2014/main" id="{0A0DA6EF-FD87-EA4F-9AA9-1D421AC13130}"/>
              </a:ext>
            </a:extLst>
          </p:cNvPr>
          <p:cNvSpPr/>
          <p:nvPr/>
        </p:nvSpPr>
        <p:spPr>
          <a:xfrm>
            <a:off x="8784209" y="57429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F17D8154-1998-AB4F-80BE-2B547D005083}"/>
              </a:ext>
            </a:extLst>
          </p:cNvPr>
          <p:cNvSpPr/>
          <p:nvPr/>
        </p:nvSpPr>
        <p:spPr>
          <a:xfrm>
            <a:off x="2505919" y="190977"/>
            <a:ext cx="6458673" cy="7726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A722672-5D6C-C049-BF25-55980E31E89D}"/>
              </a:ext>
            </a:extLst>
          </p:cNvPr>
          <p:cNvSpPr txBox="1"/>
          <p:nvPr/>
        </p:nvSpPr>
        <p:spPr>
          <a:xfrm>
            <a:off x="4757617" y="346855"/>
            <a:ext cx="3012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gent Orange" pitchFamily="2" charset="0"/>
                <a:cs typeface="Agent Orange" pitchFamily="2" charset="0"/>
              </a:rPr>
              <a:t>DICIEMBRE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5D73576-52CE-F049-9A82-623278ECA7AC}"/>
              </a:ext>
            </a:extLst>
          </p:cNvPr>
          <p:cNvSpPr txBox="1"/>
          <p:nvPr/>
        </p:nvSpPr>
        <p:spPr>
          <a:xfrm>
            <a:off x="1838999" y="1187366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LUNES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5381D81-7C01-7149-80CC-2C37537BD0D9}"/>
              </a:ext>
            </a:extLst>
          </p:cNvPr>
          <p:cNvSpPr txBox="1"/>
          <p:nvPr/>
        </p:nvSpPr>
        <p:spPr>
          <a:xfrm>
            <a:off x="2999561" y="1200259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MARTES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9995560-8E16-C14C-A618-0B623CED218A}"/>
              </a:ext>
            </a:extLst>
          </p:cNvPr>
          <p:cNvSpPr txBox="1"/>
          <p:nvPr/>
        </p:nvSpPr>
        <p:spPr>
          <a:xfrm>
            <a:off x="4050439" y="1222974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MIERCOLES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DB50CEA-71E6-5F4F-BCFB-5F34C16CF519}"/>
              </a:ext>
            </a:extLst>
          </p:cNvPr>
          <p:cNvSpPr txBox="1"/>
          <p:nvPr/>
        </p:nvSpPr>
        <p:spPr>
          <a:xfrm rot="18126994">
            <a:off x="4234887" y="1120093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6DBC4F8-D856-F240-902B-49EA9D3433ED}"/>
              </a:ext>
            </a:extLst>
          </p:cNvPr>
          <p:cNvSpPr txBox="1"/>
          <p:nvPr/>
        </p:nvSpPr>
        <p:spPr>
          <a:xfrm>
            <a:off x="5312604" y="1200259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JUEVES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008E51D-EBE4-AB45-A309-9BA61E2C4E67}"/>
              </a:ext>
            </a:extLst>
          </p:cNvPr>
          <p:cNvSpPr txBox="1"/>
          <p:nvPr/>
        </p:nvSpPr>
        <p:spPr>
          <a:xfrm>
            <a:off x="6473909" y="1200259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VIERNES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55AC1C19-A813-2E4F-84E4-3C5C3C1EB666}"/>
              </a:ext>
            </a:extLst>
          </p:cNvPr>
          <p:cNvSpPr txBox="1"/>
          <p:nvPr/>
        </p:nvSpPr>
        <p:spPr>
          <a:xfrm>
            <a:off x="7612185" y="1215697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SABADO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6CCEE2C-7942-194F-B8F0-085EA9075471}"/>
              </a:ext>
            </a:extLst>
          </p:cNvPr>
          <p:cNvSpPr txBox="1"/>
          <p:nvPr/>
        </p:nvSpPr>
        <p:spPr>
          <a:xfrm rot="18126994">
            <a:off x="7779670" y="1098059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49C0A02A-FBFD-1B4F-A555-28A9E74F455C}"/>
              </a:ext>
            </a:extLst>
          </p:cNvPr>
          <p:cNvSpPr txBox="1"/>
          <p:nvPr/>
        </p:nvSpPr>
        <p:spPr>
          <a:xfrm>
            <a:off x="8759171" y="1227268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DOMINGO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0DE47B6D-F8C9-E44E-9CCA-A8EB21086B65}"/>
              </a:ext>
            </a:extLst>
          </p:cNvPr>
          <p:cNvCxnSpPr/>
          <p:nvPr/>
        </p:nvCxnSpPr>
        <p:spPr>
          <a:xfrm>
            <a:off x="138896" y="2835797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165967E6-3720-B843-876C-3156F5224935}"/>
              </a:ext>
            </a:extLst>
          </p:cNvPr>
          <p:cNvCxnSpPr/>
          <p:nvPr/>
        </p:nvCxnSpPr>
        <p:spPr>
          <a:xfrm>
            <a:off x="138896" y="3242840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86700FBD-9EB9-5E4C-B182-BCE9BAC1248C}"/>
              </a:ext>
            </a:extLst>
          </p:cNvPr>
          <p:cNvCxnSpPr/>
          <p:nvPr/>
        </p:nvCxnSpPr>
        <p:spPr>
          <a:xfrm>
            <a:off x="138896" y="3636379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99A70D16-E4AD-AE4A-A6EF-701BE2945145}"/>
              </a:ext>
            </a:extLst>
          </p:cNvPr>
          <p:cNvCxnSpPr/>
          <p:nvPr/>
        </p:nvCxnSpPr>
        <p:spPr>
          <a:xfrm>
            <a:off x="138896" y="4043422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56BC4B31-0559-0648-878E-FDFF2634D8DF}"/>
              </a:ext>
            </a:extLst>
          </p:cNvPr>
          <p:cNvCxnSpPr/>
          <p:nvPr/>
        </p:nvCxnSpPr>
        <p:spPr>
          <a:xfrm>
            <a:off x="138896" y="4471685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79EA23F0-BEFF-2D4F-81A9-EC40D854AAB3}"/>
              </a:ext>
            </a:extLst>
          </p:cNvPr>
          <p:cNvCxnSpPr/>
          <p:nvPr/>
        </p:nvCxnSpPr>
        <p:spPr>
          <a:xfrm>
            <a:off x="138896" y="4878728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E8B195E1-61FB-384F-AD73-CFF1E848D7D5}"/>
              </a:ext>
            </a:extLst>
          </p:cNvPr>
          <p:cNvCxnSpPr/>
          <p:nvPr/>
        </p:nvCxnSpPr>
        <p:spPr>
          <a:xfrm>
            <a:off x="138896" y="5335933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41925099-24EF-B74E-9D45-6718B528FFBD}"/>
              </a:ext>
            </a:extLst>
          </p:cNvPr>
          <p:cNvCxnSpPr/>
          <p:nvPr/>
        </p:nvCxnSpPr>
        <p:spPr>
          <a:xfrm>
            <a:off x="138896" y="5742976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agen 61">
            <a:extLst>
              <a:ext uri="{FF2B5EF4-FFF2-40B4-BE49-F238E27FC236}">
                <a16:creationId xmlns:a16="http://schemas.microsoft.com/office/drawing/2014/main" id="{B752A100-BD7B-EE4E-AE9D-65F7B0A4B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51" t="72162" r="47840" b="984"/>
          <a:stretch/>
        </p:blipFill>
        <p:spPr>
          <a:xfrm>
            <a:off x="3426107" y="232088"/>
            <a:ext cx="582727" cy="714224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C1FFD4E2-AD7E-2C4F-9E9A-63D013251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99" b="29774" l="69106" r="92501">
                        <a14:foregroundMark x1="69886" y1="21476" x2="69586" y2="16357"/>
                        <a14:foregroundMark x1="69586" y1="16357" x2="70006" y2="15697"/>
                        <a14:foregroundMark x1="77425" y1="29474" x2="79964" y2="29834"/>
                        <a14:foregroundMark x1="79964" y1="29834" x2="80304" y2="29594"/>
                        <a14:foregroundMark x1="79824" y1="7259" x2="82164" y2="7199"/>
                        <a14:foregroundMark x1="92162" y1="20996" x2="92521" y2="18756"/>
                        <a14:foregroundMark x1="69106" y1="17856" x2="69166" y2="19236"/>
                      </a14:backgroundRemoval>
                    </a14:imgEffect>
                  </a14:imgLayer>
                </a14:imgProps>
              </a:ext>
            </a:extLst>
          </a:blip>
          <a:srcRect l="67701" t="5058" r="5344" b="68157"/>
          <a:stretch/>
        </p:blipFill>
        <p:spPr>
          <a:xfrm rot="12401869">
            <a:off x="34965" y="522120"/>
            <a:ext cx="1689421" cy="167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4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015B6C9-40EF-5F47-ACEE-941B19B6F263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AC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7E4C7046-0CF4-8C4D-885F-71ECF913D992}"/>
              </a:ext>
            </a:extLst>
          </p:cNvPr>
          <p:cNvSpPr/>
          <p:nvPr/>
        </p:nvSpPr>
        <p:spPr>
          <a:xfrm>
            <a:off x="1758377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287F5438-680E-3D4F-A36F-296E2109082B}"/>
              </a:ext>
            </a:extLst>
          </p:cNvPr>
          <p:cNvSpPr/>
          <p:nvPr/>
        </p:nvSpPr>
        <p:spPr>
          <a:xfrm>
            <a:off x="2929349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7FBF0D13-EC6A-6A4B-BB86-11274EAFE27E}"/>
              </a:ext>
            </a:extLst>
          </p:cNvPr>
          <p:cNvSpPr/>
          <p:nvPr/>
        </p:nvSpPr>
        <p:spPr>
          <a:xfrm>
            <a:off x="4100321" y="155583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752CD010-CA5E-1A43-9A05-A2C97E307164}"/>
              </a:ext>
            </a:extLst>
          </p:cNvPr>
          <p:cNvSpPr/>
          <p:nvPr/>
        </p:nvSpPr>
        <p:spPr>
          <a:xfrm>
            <a:off x="5271293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D909C493-23A5-2F43-9DE0-4099A4E64EEC}"/>
              </a:ext>
            </a:extLst>
          </p:cNvPr>
          <p:cNvSpPr/>
          <p:nvPr/>
        </p:nvSpPr>
        <p:spPr>
          <a:xfrm>
            <a:off x="6442265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2D2EC3E9-63FA-694A-A12E-C521686BA8F7}"/>
              </a:ext>
            </a:extLst>
          </p:cNvPr>
          <p:cNvSpPr/>
          <p:nvPr/>
        </p:nvSpPr>
        <p:spPr>
          <a:xfrm>
            <a:off x="7613237" y="153268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C39C204-CAA9-9949-BFBF-991B66D7FC65}"/>
              </a:ext>
            </a:extLst>
          </p:cNvPr>
          <p:cNvSpPr/>
          <p:nvPr/>
        </p:nvSpPr>
        <p:spPr>
          <a:xfrm>
            <a:off x="8784209" y="150953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B6650D65-68B0-7047-8745-C30D8284C708}"/>
              </a:ext>
            </a:extLst>
          </p:cNvPr>
          <p:cNvSpPr/>
          <p:nvPr/>
        </p:nvSpPr>
        <p:spPr>
          <a:xfrm>
            <a:off x="1758377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89C2B9EE-CD90-E64B-A313-734EB26DC50D}"/>
              </a:ext>
            </a:extLst>
          </p:cNvPr>
          <p:cNvSpPr/>
          <p:nvPr/>
        </p:nvSpPr>
        <p:spPr>
          <a:xfrm>
            <a:off x="2929349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87CACF00-17EE-B64A-B574-D4DC8BE85034}"/>
              </a:ext>
            </a:extLst>
          </p:cNvPr>
          <p:cNvSpPr/>
          <p:nvPr/>
        </p:nvSpPr>
        <p:spPr>
          <a:xfrm>
            <a:off x="4100321" y="261105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3FE7FCC1-08B1-C14F-B8FC-DE73BD91952E}"/>
              </a:ext>
            </a:extLst>
          </p:cNvPr>
          <p:cNvSpPr/>
          <p:nvPr/>
        </p:nvSpPr>
        <p:spPr>
          <a:xfrm>
            <a:off x="5271293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0B123F0D-EF82-9645-82B3-06FECC53B2AB}"/>
              </a:ext>
            </a:extLst>
          </p:cNvPr>
          <p:cNvSpPr/>
          <p:nvPr/>
        </p:nvSpPr>
        <p:spPr>
          <a:xfrm>
            <a:off x="6442265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B8104D48-E142-304A-A63F-399062714151}"/>
              </a:ext>
            </a:extLst>
          </p:cNvPr>
          <p:cNvSpPr/>
          <p:nvPr/>
        </p:nvSpPr>
        <p:spPr>
          <a:xfrm>
            <a:off x="7613237" y="258790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B2F48C36-A5CE-2749-A15D-538447AD93E2}"/>
              </a:ext>
            </a:extLst>
          </p:cNvPr>
          <p:cNvSpPr/>
          <p:nvPr/>
        </p:nvSpPr>
        <p:spPr>
          <a:xfrm>
            <a:off x="8784209" y="256475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F21D8FDF-F6A6-5846-8FAA-CC8E13067E52}"/>
              </a:ext>
            </a:extLst>
          </p:cNvPr>
          <p:cNvSpPr/>
          <p:nvPr/>
        </p:nvSpPr>
        <p:spPr>
          <a:xfrm>
            <a:off x="1758377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B3516695-FE7E-E14F-BB32-AC4748016DBD}"/>
              </a:ext>
            </a:extLst>
          </p:cNvPr>
          <p:cNvSpPr/>
          <p:nvPr/>
        </p:nvSpPr>
        <p:spPr>
          <a:xfrm>
            <a:off x="2929349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AE55572C-C8BB-BE48-9CC0-2B9D9AB0EF89}"/>
              </a:ext>
            </a:extLst>
          </p:cNvPr>
          <p:cNvSpPr/>
          <p:nvPr/>
        </p:nvSpPr>
        <p:spPr>
          <a:xfrm>
            <a:off x="4100321" y="364217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5CFD6931-1C18-B745-BF6F-ADF88DA14A90}"/>
              </a:ext>
            </a:extLst>
          </p:cNvPr>
          <p:cNvSpPr/>
          <p:nvPr/>
        </p:nvSpPr>
        <p:spPr>
          <a:xfrm>
            <a:off x="5271293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9331072D-2D61-2D42-83F7-C8F299C3D2DE}"/>
              </a:ext>
            </a:extLst>
          </p:cNvPr>
          <p:cNvSpPr/>
          <p:nvPr/>
        </p:nvSpPr>
        <p:spPr>
          <a:xfrm>
            <a:off x="6442265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A1889C25-28D0-7440-BEE9-A36B0F5634C9}"/>
              </a:ext>
            </a:extLst>
          </p:cNvPr>
          <p:cNvSpPr/>
          <p:nvPr/>
        </p:nvSpPr>
        <p:spPr>
          <a:xfrm>
            <a:off x="7613237" y="361902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CF4BC9D8-D163-AA45-907C-0803067AB641}"/>
              </a:ext>
            </a:extLst>
          </p:cNvPr>
          <p:cNvSpPr/>
          <p:nvPr/>
        </p:nvSpPr>
        <p:spPr>
          <a:xfrm>
            <a:off x="8784209" y="359587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90FD94CE-6D5F-764A-AAA8-3986C1223466}"/>
              </a:ext>
            </a:extLst>
          </p:cNvPr>
          <p:cNvSpPr/>
          <p:nvPr/>
        </p:nvSpPr>
        <p:spPr>
          <a:xfrm>
            <a:off x="1758377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2AA06444-CA7E-2948-801F-98C347094D01}"/>
              </a:ext>
            </a:extLst>
          </p:cNvPr>
          <p:cNvSpPr/>
          <p:nvPr/>
        </p:nvSpPr>
        <p:spPr>
          <a:xfrm>
            <a:off x="2929349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02A0B1EE-2840-5F43-B7D1-2B59D5507A62}"/>
              </a:ext>
            </a:extLst>
          </p:cNvPr>
          <p:cNvSpPr/>
          <p:nvPr/>
        </p:nvSpPr>
        <p:spPr>
          <a:xfrm>
            <a:off x="4100321" y="469740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BA99C4E-555F-8547-96C1-2EE847751E44}"/>
              </a:ext>
            </a:extLst>
          </p:cNvPr>
          <p:cNvSpPr/>
          <p:nvPr/>
        </p:nvSpPr>
        <p:spPr>
          <a:xfrm>
            <a:off x="5271293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068418F0-7330-B345-ACC5-14FBE5AE9019}"/>
              </a:ext>
            </a:extLst>
          </p:cNvPr>
          <p:cNvSpPr/>
          <p:nvPr/>
        </p:nvSpPr>
        <p:spPr>
          <a:xfrm>
            <a:off x="6442265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416EEA4F-874B-B44C-A66E-05D9E812D668}"/>
              </a:ext>
            </a:extLst>
          </p:cNvPr>
          <p:cNvSpPr/>
          <p:nvPr/>
        </p:nvSpPr>
        <p:spPr>
          <a:xfrm>
            <a:off x="7613237" y="467424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17693678-0FEF-8049-8D5F-3A8FE34E6FFB}"/>
              </a:ext>
            </a:extLst>
          </p:cNvPr>
          <p:cNvSpPr/>
          <p:nvPr/>
        </p:nvSpPr>
        <p:spPr>
          <a:xfrm>
            <a:off x="8784209" y="465109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FADE2A42-0D2D-6E4E-BA72-DC1514B8AEBF}"/>
              </a:ext>
            </a:extLst>
          </p:cNvPr>
          <p:cNvSpPr/>
          <p:nvPr/>
        </p:nvSpPr>
        <p:spPr>
          <a:xfrm>
            <a:off x="1758377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32AB35A7-9B97-314F-9288-009E531DAEDA}"/>
              </a:ext>
            </a:extLst>
          </p:cNvPr>
          <p:cNvSpPr/>
          <p:nvPr/>
        </p:nvSpPr>
        <p:spPr>
          <a:xfrm>
            <a:off x="2929349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B84A8348-31FC-C145-A0B3-BBD44AE646FD}"/>
              </a:ext>
            </a:extLst>
          </p:cNvPr>
          <p:cNvSpPr/>
          <p:nvPr/>
        </p:nvSpPr>
        <p:spPr>
          <a:xfrm>
            <a:off x="4100321" y="578927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9F9EF837-FD1D-B448-8D05-9774124A91CF}"/>
              </a:ext>
            </a:extLst>
          </p:cNvPr>
          <p:cNvSpPr/>
          <p:nvPr/>
        </p:nvSpPr>
        <p:spPr>
          <a:xfrm>
            <a:off x="5271293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redondeado 36">
            <a:extLst>
              <a:ext uri="{FF2B5EF4-FFF2-40B4-BE49-F238E27FC236}">
                <a16:creationId xmlns:a16="http://schemas.microsoft.com/office/drawing/2014/main" id="{589900A8-2795-5C4F-9541-A402F1237A62}"/>
              </a:ext>
            </a:extLst>
          </p:cNvPr>
          <p:cNvSpPr/>
          <p:nvPr/>
        </p:nvSpPr>
        <p:spPr>
          <a:xfrm>
            <a:off x="6442265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E148A265-4358-8245-ABB0-4CD2B5BD6FB3}"/>
              </a:ext>
            </a:extLst>
          </p:cNvPr>
          <p:cNvSpPr/>
          <p:nvPr/>
        </p:nvSpPr>
        <p:spPr>
          <a:xfrm>
            <a:off x="7613237" y="576612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redondeado 38">
            <a:extLst>
              <a:ext uri="{FF2B5EF4-FFF2-40B4-BE49-F238E27FC236}">
                <a16:creationId xmlns:a16="http://schemas.microsoft.com/office/drawing/2014/main" id="{0A0DA6EF-FD87-EA4F-9AA9-1D421AC13130}"/>
              </a:ext>
            </a:extLst>
          </p:cNvPr>
          <p:cNvSpPr/>
          <p:nvPr/>
        </p:nvSpPr>
        <p:spPr>
          <a:xfrm>
            <a:off x="8784209" y="57429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F17D8154-1998-AB4F-80BE-2B547D005083}"/>
              </a:ext>
            </a:extLst>
          </p:cNvPr>
          <p:cNvSpPr/>
          <p:nvPr/>
        </p:nvSpPr>
        <p:spPr>
          <a:xfrm>
            <a:off x="2505919" y="190977"/>
            <a:ext cx="6458673" cy="7726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A722672-5D6C-C049-BF25-55980E31E89D}"/>
              </a:ext>
            </a:extLst>
          </p:cNvPr>
          <p:cNvSpPr txBox="1"/>
          <p:nvPr/>
        </p:nvSpPr>
        <p:spPr>
          <a:xfrm>
            <a:off x="4757617" y="346855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gent Orange" pitchFamily="2" charset="0"/>
                <a:cs typeface="Agent Orange" pitchFamily="2" charset="0"/>
              </a:rPr>
              <a:t>ENERO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5D73576-52CE-F049-9A82-623278ECA7AC}"/>
              </a:ext>
            </a:extLst>
          </p:cNvPr>
          <p:cNvSpPr txBox="1"/>
          <p:nvPr/>
        </p:nvSpPr>
        <p:spPr>
          <a:xfrm>
            <a:off x="1838999" y="1187366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LUNES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5381D81-7C01-7149-80CC-2C37537BD0D9}"/>
              </a:ext>
            </a:extLst>
          </p:cNvPr>
          <p:cNvSpPr txBox="1"/>
          <p:nvPr/>
        </p:nvSpPr>
        <p:spPr>
          <a:xfrm>
            <a:off x="2999561" y="1200259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MARTES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9995560-8E16-C14C-A618-0B623CED218A}"/>
              </a:ext>
            </a:extLst>
          </p:cNvPr>
          <p:cNvSpPr txBox="1"/>
          <p:nvPr/>
        </p:nvSpPr>
        <p:spPr>
          <a:xfrm>
            <a:off x="4050439" y="1222974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MIERCOLES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DB50CEA-71E6-5F4F-BCFB-5F34C16CF519}"/>
              </a:ext>
            </a:extLst>
          </p:cNvPr>
          <p:cNvSpPr txBox="1"/>
          <p:nvPr/>
        </p:nvSpPr>
        <p:spPr>
          <a:xfrm rot="18126994">
            <a:off x="4234887" y="1120093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6DBC4F8-D856-F240-902B-49EA9D3433ED}"/>
              </a:ext>
            </a:extLst>
          </p:cNvPr>
          <p:cNvSpPr txBox="1"/>
          <p:nvPr/>
        </p:nvSpPr>
        <p:spPr>
          <a:xfrm>
            <a:off x="5312604" y="1200259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JUEVES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008E51D-EBE4-AB45-A309-9BA61E2C4E67}"/>
              </a:ext>
            </a:extLst>
          </p:cNvPr>
          <p:cNvSpPr txBox="1"/>
          <p:nvPr/>
        </p:nvSpPr>
        <p:spPr>
          <a:xfrm>
            <a:off x="6473909" y="1200259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VIERNES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55AC1C19-A813-2E4F-84E4-3C5C3C1EB666}"/>
              </a:ext>
            </a:extLst>
          </p:cNvPr>
          <p:cNvSpPr txBox="1"/>
          <p:nvPr/>
        </p:nvSpPr>
        <p:spPr>
          <a:xfrm>
            <a:off x="7612185" y="1215697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SABADO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6CCEE2C-7942-194F-B8F0-085EA9075471}"/>
              </a:ext>
            </a:extLst>
          </p:cNvPr>
          <p:cNvSpPr txBox="1"/>
          <p:nvPr/>
        </p:nvSpPr>
        <p:spPr>
          <a:xfrm rot="18126994">
            <a:off x="7779670" y="1098059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49C0A02A-FBFD-1B4F-A555-28A9E74F455C}"/>
              </a:ext>
            </a:extLst>
          </p:cNvPr>
          <p:cNvSpPr txBox="1"/>
          <p:nvPr/>
        </p:nvSpPr>
        <p:spPr>
          <a:xfrm>
            <a:off x="8759171" y="1227268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DOMINGO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0DE47B6D-F8C9-E44E-9CCA-A8EB21086B65}"/>
              </a:ext>
            </a:extLst>
          </p:cNvPr>
          <p:cNvCxnSpPr/>
          <p:nvPr/>
        </p:nvCxnSpPr>
        <p:spPr>
          <a:xfrm>
            <a:off x="138896" y="2835797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165967E6-3720-B843-876C-3156F5224935}"/>
              </a:ext>
            </a:extLst>
          </p:cNvPr>
          <p:cNvCxnSpPr/>
          <p:nvPr/>
        </p:nvCxnSpPr>
        <p:spPr>
          <a:xfrm>
            <a:off x="138896" y="3242840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86700FBD-9EB9-5E4C-B182-BCE9BAC1248C}"/>
              </a:ext>
            </a:extLst>
          </p:cNvPr>
          <p:cNvCxnSpPr/>
          <p:nvPr/>
        </p:nvCxnSpPr>
        <p:spPr>
          <a:xfrm>
            <a:off x="138896" y="3636379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99A70D16-E4AD-AE4A-A6EF-701BE2945145}"/>
              </a:ext>
            </a:extLst>
          </p:cNvPr>
          <p:cNvCxnSpPr/>
          <p:nvPr/>
        </p:nvCxnSpPr>
        <p:spPr>
          <a:xfrm>
            <a:off x="138896" y="4043422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56BC4B31-0559-0648-878E-FDFF2634D8DF}"/>
              </a:ext>
            </a:extLst>
          </p:cNvPr>
          <p:cNvCxnSpPr/>
          <p:nvPr/>
        </p:nvCxnSpPr>
        <p:spPr>
          <a:xfrm>
            <a:off x="138896" y="4471685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79EA23F0-BEFF-2D4F-81A9-EC40D854AAB3}"/>
              </a:ext>
            </a:extLst>
          </p:cNvPr>
          <p:cNvCxnSpPr/>
          <p:nvPr/>
        </p:nvCxnSpPr>
        <p:spPr>
          <a:xfrm>
            <a:off x="138896" y="4878728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E8B195E1-61FB-384F-AD73-CFF1E848D7D5}"/>
              </a:ext>
            </a:extLst>
          </p:cNvPr>
          <p:cNvCxnSpPr/>
          <p:nvPr/>
        </p:nvCxnSpPr>
        <p:spPr>
          <a:xfrm>
            <a:off x="138896" y="5335933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41925099-24EF-B74E-9D45-6718B528FFBD}"/>
              </a:ext>
            </a:extLst>
          </p:cNvPr>
          <p:cNvCxnSpPr/>
          <p:nvPr/>
        </p:nvCxnSpPr>
        <p:spPr>
          <a:xfrm>
            <a:off x="138896" y="5742976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n 60">
            <a:extLst>
              <a:ext uri="{FF2B5EF4-FFF2-40B4-BE49-F238E27FC236}">
                <a16:creationId xmlns:a16="http://schemas.microsoft.com/office/drawing/2014/main" id="{39900722-0554-2248-A088-3D61E936C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99" b="29774" l="69106" r="92501">
                        <a14:foregroundMark x1="69886" y1="21476" x2="69586" y2="16357"/>
                        <a14:foregroundMark x1="69586" y1="16357" x2="70006" y2="15697"/>
                        <a14:foregroundMark x1="77425" y1="29474" x2="79964" y2="29834"/>
                        <a14:foregroundMark x1="79964" y1="29834" x2="80304" y2="29594"/>
                        <a14:foregroundMark x1="79824" y1="7259" x2="82164" y2="7199"/>
                        <a14:foregroundMark x1="92162" y1="20996" x2="92521" y2="18756"/>
                        <a14:foregroundMark x1="69106" y1="17856" x2="69166" y2="19236"/>
                      </a14:backgroundRemoval>
                    </a14:imgEffect>
                  </a14:imgLayer>
                </a14:imgProps>
              </a:ext>
            </a:extLst>
          </a:blip>
          <a:srcRect l="67701" t="5058" r="5344" b="68157"/>
          <a:stretch/>
        </p:blipFill>
        <p:spPr>
          <a:xfrm rot="12401869">
            <a:off x="34965" y="522120"/>
            <a:ext cx="1689421" cy="1678704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9912E064-803A-C649-9287-1EDA175DD9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675" t="5058" r="2679" b="69789"/>
          <a:stretch/>
        </p:blipFill>
        <p:spPr>
          <a:xfrm>
            <a:off x="3488859" y="232087"/>
            <a:ext cx="487399" cy="6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015B6C9-40EF-5F47-ACEE-941B19B6F263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C1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7E4C7046-0CF4-8C4D-885F-71ECF913D992}"/>
              </a:ext>
            </a:extLst>
          </p:cNvPr>
          <p:cNvSpPr/>
          <p:nvPr/>
        </p:nvSpPr>
        <p:spPr>
          <a:xfrm>
            <a:off x="1758377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287F5438-680E-3D4F-A36F-296E2109082B}"/>
              </a:ext>
            </a:extLst>
          </p:cNvPr>
          <p:cNvSpPr/>
          <p:nvPr/>
        </p:nvSpPr>
        <p:spPr>
          <a:xfrm>
            <a:off x="2929349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7FBF0D13-EC6A-6A4B-BB86-11274EAFE27E}"/>
              </a:ext>
            </a:extLst>
          </p:cNvPr>
          <p:cNvSpPr/>
          <p:nvPr/>
        </p:nvSpPr>
        <p:spPr>
          <a:xfrm>
            <a:off x="4100321" y="155583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752CD010-CA5E-1A43-9A05-A2C97E307164}"/>
              </a:ext>
            </a:extLst>
          </p:cNvPr>
          <p:cNvSpPr/>
          <p:nvPr/>
        </p:nvSpPr>
        <p:spPr>
          <a:xfrm>
            <a:off x="5271293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D909C493-23A5-2F43-9DE0-4099A4E64EEC}"/>
              </a:ext>
            </a:extLst>
          </p:cNvPr>
          <p:cNvSpPr/>
          <p:nvPr/>
        </p:nvSpPr>
        <p:spPr>
          <a:xfrm>
            <a:off x="6442265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2D2EC3E9-63FA-694A-A12E-C521686BA8F7}"/>
              </a:ext>
            </a:extLst>
          </p:cNvPr>
          <p:cNvSpPr/>
          <p:nvPr/>
        </p:nvSpPr>
        <p:spPr>
          <a:xfrm>
            <a:off x="7613237" y="153268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C39C204-CAA9-9949-BFBF-991B66D7FC65}"/>
              </a:ext>
            </a:extLst>
          </p:cNvPr>
          <p:cNvSpPr/>
          <p:nvPr/>
        </p:nvSpPr>
        <p:spPr>
          <a:xfrm>
            <a:off x="8784209" y="150953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B6650D65-68B0-7047-8745-C30D8284C708}"/>
              </a:ext>
            </a:extLst>
          </p:cNvPr>
          <p:cNvSpPr/>
          <p:nvPr/>
        </p:nvSpPr>
        <p:spPr>
          <a:xfrm>
            <a:off x="1758377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89C2B9EE-CD90-E64B-A313-734EB26DC50D}"/>
              </a:ext>
            </a:extLst>
          </p:cNvPr>
          <p:cNvSpPr/>
          <p:nvPr/>
        </p:nvSpPr>
        <p:spPr>
          <a:xfrm>
            <a:off x="2929349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87CACF00-17EE-B64A-B574-D4DC8BE85034}"/>
              </a:ext>
            </a:extLst>
          </p:cNvPr>
          <p:cNvSpPr/>
          <p:nvPr/>
        </p:nvSpPr>
        <p:spPr>
          <a:xfrm>
            <a:off x="4100321" y="261105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3FE7FCC1-08B1-C14F-B8FC-DE73BD91952E}"/>
              </a:ext>
            </a:extLst>
          </p:cNvPr>
          <p:cNvSpPr/>
          <p:nvPr/>
        </p:nvSpPr>
        <p:spPr>
          <a:xfrm>
            <a:off x="5271293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0B123F0D-EF82-9645-82B3-06FECC53B2AB}"/>
              </a:ext>
            </a:extLst>
          </p:cNvPr>
          <p:cNvSpPr/>
          <p:nvPr/>
        </p:nvSpPr>
        <p:spPr>
          <a:xfrm>
            <a:off x="6442265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B8104D48-E142-304A-A63F-399062714151}"/>
              </a:ext>
            </a:extLst>
          </p:cNvPr>
          <p:cNvSpPr/>
          <p:nvPr/>
        </p:nvSpPr>
        <p:spPr>
          <a:xfrm>
            <a:off x="7613237" y="258790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B2F48C36-A5CE-2749-A15D-538447AD93E2}"/>
              </a:ext>
            </a:extLst>
          </p:cNvPr>
          <p:cNvSpPr/>
          <p:nvPr/>
        </p:nvSpPr>
        <p:spPr>
          <a:xfrm>
            <a:off x="8784209" y="256475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F21D8FDF-F6A6-5846-8FAA-CC8E13067E52}"/>
              </a:ext>
            </a:extLst>
          </p:cNvPr>
          <p:cNvSpPr/>
          <p:nvPr/>
        </p:nvSpPr>
        <p:spPr>
          <a:xfrm>
            <a:off x="1758377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B3516695-FE7E-E14F-BB32-AC4748016DBD}"/>
              </a:ext>
            </a:extLst>
          </p:cNvPr>
          <p:cNvSpPr/>
          <p:nvPr/>
        </p:nvSpPr>
        <p:spPr>
          <a:xfrm>
            <a:off x="2929349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AE55572C-C8BB-BE48-9CC0-2B9D9AB0EF89}"/>
              </a:ext>
            </a:extLst>
          </p:cNvPr>
          <p:cNvSpPr/>
          <p:nvPr/>
        </p:nvSpPr>
        <p:spPr>
          <a:xfrm>
            <a:off x="4100321" y="364217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5CFD6931-1C18-B745-BF6F-ADF88DA14A90}"/>
              </a:ext>
            </a:extLst>
          </p:cNvPr>
          <p:cNvSpPr/>
          <p:nvPr/>
        </p:nvSpPr>
        <p:spPr>
          <a:xfrm>
            <a:off x="5271293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9331072D-2D61-2D42-83F7-C8F299C3D2DE}"/>
              </a:ext>
            </a:extLst>
          </p:cNvPr>
          <p:cNvSpPr/>
          <p:nvPr/>
        </p:nvSpPr>
        <p:spPr>
          <a:xfrm>
            <a:off x="6442265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A1889C25-28D0-7440-BEE9-A36B0F5634C9}"/>
              </a:ext>
            </a:extLst>
          </p:cNvPr>
          <p:cNvSpPr/>
          <p:nvPr/>
        </p:nvSpPr>
        <p:spPr>
          <a:xfrm>
            <a:off x="7613237" y="361902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CF4BC9D8-D163-AA45-907C-0803067AB641}"/>
              </a:ext>
            </a:extLst>
          </p:cNvPr>
          <p:cNvSpPr/>
          <p:nvPr/>
        </p:nvSpPr>
        <p:spPr>
          <a:xfrm>
            <a:off x="8784209" y="359587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90FD94CE-6D5F-764A-AAA8-3986C1223466}"/>
              </a:ext>
            </a:extLst>
          </p:cNvPr>
          <p:cNvSpPr/>
          <p:nvPr/>
        </p:nvSpPr>
        <p:spPr>
          <a:xfrm>
            <a:off x="1758377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2AA06444-CA7E-2948-801F-98C347094D01}"/>
              </a:ext>
            </a:extLst>
          </p:cNvPr>
          <p:cNvSpPr/>
          <p:nvPr/>
        </p:nvSpPr>
        <p:spPr>
          <a:xfrm>
            <a:off x="2929349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02A0B1EE-2840-5F43-B7D1-2B59D5507A62}"/>
              </a:ext>
            </a:extLst>
          </p:cNvPr>
          <p:cNvSpPr/>
          <p:nvPr/>
        </p:nvSpPr>
        <p:spPr>
          <a:xfrm>
            <a:off x="4100321" y="469740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BA99C4E-555F-8547-96C1-2EE847751E44}"/>
              </a:ext>
            </a:extLst>
          </p:cNvPr>
          <p:cNvSpPr/>
          <p:nvPr/>
        </p:nvSpPr>
        <p:spPr>
          <a:xfrm>
            <a:off x="5271293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068418F0-7330-B345-ACC5-14FBE5AE9019}"/>
              </a:ext>
            </a:extLst>
          </p:cNvPr>
          <p:cNvSpPr/>
          <p:nvPr/>
        </p:nvSpPr>
        <p:spPr>
          <a:xfrm>
            <a:off x="6442265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416EEA4F-874B-B44C-A66E-05D9E812D668}"/>
              </a:ext>
            </a:extLst>
          </p:cNvPr>
          <p:cNvSpPr/>
          <p:nvPr/>
        </p:nvSpPr>
        <p:spPr>
          <a:xfrm>
            <a:off x="7613237" y="467424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17693678-0FEF-8049-8D5F-3A8FE34E6FFB}"/>
              </a:ext>
            </a:extLst>
          </p:cNvPr>
          <p:cNvSpPr/>
          <p:nvPr/>
        </p:nvSpPr>
        <p:spPr>
          <a:xfrm>
            <a:off x="8784209" y="465109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FADE2A42-0D2D-6E4E-BA72-DC1514B8AEBF}"/>
              </a:ext>
            </a:extLst>
          </p:cNvPr>
          <p:cNvSpPr/>
          <p:nvPr/>
        </p:nvSpPr>
        <p:spPr>
          <a:xfrm>
            <a:off x="1758377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32AB35A7-9B97-314F-9288-009E531DAEDA}"/>
              </a:ext>
            </a:extLst>
          </p:cNvPr>
          <p:cNvSpPr/>
          <p:nvPr/>
        </p:nvSpPr>
        <p:spPr>
          <a:xfrm>
            <a:off x="2929349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B84A8348-31FC-C145-A0B3-BBD44AE646FD}"/>
              </a:ext>
            </a:extLst>
          </p:cNvPr>
          <p:cNvSpPr/>
          <p:nvPr/>
        </p:nvSpPr>
        <p:spPr>
          <a:xfrm>
            <a:off x="4100321" y="578927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9F9EF837-FD1D-B448-8D05-9774124A91CF}"/>
              </a:ext>
            </a:extLst>
          </p:cNvPr>
          <p:cNvSpPr/>
          <p:nvPr/>
        </p:nvSpPr>
        <p:spPr>
          <a:xfrm>
            <a:off x="5271293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redondeado 36">
            <a:extLst>
              <a:ext uri="{FF2B5EF4-FFF2-40B4-BE49-F238E27FC236}">
                <a16:creationId xmlns:a16="http://schemas.microsoft.com/office/drawing/2014/main" id="{589900A8-2795-5C4F-9541-A402F1237A62}"/>
              </a:ext>
            </a:extLst>
          </p:cNvPr>
          <p:cNvSpPr/>
          <p:nvPr/>
        </p:nvSpPr>
        <p:spPr>
          <a:xfrm>
            <a:off x="6442265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E148A265-4358-8245-ABB0-4CD2B5BD6FB3}"/>
              </a:ext>
            </a:extLst>
          </p:cNvPr>
          <p:cNvSpPr/>
          <p:nvPr/>
        </p:nvSpPr>
        <p:spPr>
          <a:xfrm>
            <a:off x="7613237" y="576612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redondeado 38">
            <a:extLst>
              <a:ext uri="{FF2B5EF4-FFF2-40B4-BE49-F238E27FC236}">
                <a16:creationId xmlns:a16="http://schemas.microsoft.com/office/drawing/2014/main" id="{0A0DA6EF-FD87-EA4F-9AA9-1D421AC13130}"/>
              </a:ext>
            </a:extLst>
          </p:cNvPr>
          <p:cNvSpPr/>
          <p:nvPr/>
        </p:nvSpPr>
        <p:spPr>
          <a:xfrm>
            <a:off x="8784209" y="57429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F17D8154-1998-AB4F-80BE-2B547D005083}"/>
              </a:ext>
            </a:extLst>
          </p:cNvPr>
          <p:cNvSpPr/>
          <p:nvPr/>
        </p:nvSpPr>
        <p:spPr>
          <a:xfrm>
            <a:off x="2505919" y="190977"/>
            <a:ext cx="6458673" cy="7726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A722672-5D6C-C049-BF25-55980E31E89D}"/>
              </a:ext>
            </a:extLst>
          </p:cNvPr>
          <p:cNvSpPr txBox="1"/>
          <p:nvPr/>
        </p:nvSpPr>
        <p:spPr>
          <a:xfrm>
            <a:off x="4757617" y="346855"/>
            <a:ext cx="2568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gent Orange" pitchFamily="2" charset="0"/>
                <a:cs typeface="Agent Orange" pitchFamily="2" charset="0"/>
              </a:rPr>
              <a:t>FEBRERO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5D73576-52CE-F049-9A82-623278ECA7AC}"/>
              </a:ext>
            </a:extLst>
          </p:cNvPr>
          <p:cNvSpPr txBox="1"/>
          <p:nvPr/>
        </p:nvSpPr>
        <p:spPr>
          <a:xfrm>
            <a:off x="1838999" y="1187366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LUNES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5381D81-7C01-7149-80CC-2C37537BD0D9}"/>
              </a:ext>
            </a:extLst>
          </p:cNvPr>
          <p:cNvSpPr txBox="1"/>
          <p:nvPr/>
        </p:nvSpPr>
        <p:spPr>
          <a:xfrm>
            <a:off x="2999561" y="1200259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MARTES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9995560-8E16-C14C-A618-0B623CED218A}"/>
              </a:ext>
            </a:extLst>
          </p:cNvPr>
          <p:cNvSpPr txBox="1"/>
          <p:nvPr/>
        </p:nvSpPr>
        <p:spPr>
          <a:xfrm>
            <a:off x="4050439" y="1222974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MIERCOLES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DB50CEA-71E6-5F4F-BCFB-5F34C16CF519}"/>
              </a:ext>
            </a:extLst>
          </p:cNvPr>
          <p:cNvSpPr txBox="1"/>
          <p:nvPr/>
        </p:nvSpPr>
        <p:spPr>
          <a:xfrm rot="18126994">
            <a:off x="4234887" y="1120093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6DBC4F8-D856-F240-902B-49EA9D3433ED}"/>
              </a:ext>
            </a:extLst>
          </p:cNvPr>
          <p:cNvSpPr txBox="1"/>
          <p:nvPr/>
        </p:nvSpPr>
        <p:spPr>
          <a:xfrm>
            <a:off x="5312604" y="1200259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JUEVES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008E51D-EBE4-AB45-A309-9BA61E2C4E67}"/>
              </a:ext>
            </a:extLst>
          </p:cNvPr>
          <p:cNvSpPr txBox="1"/>
          <p:nvPr/>
        </p:nvSpPr>
        <p:spPr>
          <a:xfrm>
            <a:off x="6473909" y="1200259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VIERNES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55AC1C19-A813-2E4F-84E4-3C5C3C1EB666}"/>
              </a:ext>
            </a:extLst>
          </p:cNvPr>
          <p:cNvSpPr txBox="1"/>
          <p:nvPr/>
        </p:nvSpPr>
        <p:spPr>
          <a:xfrm>
            <a:off x="7612185" y="1215697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SABADO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6CCEE2C-7942-194F-B8F0-085EA9075471}"/>
              </a:ext>
            </a:extLst>
          </p:cNvPr>
          <p:cNvSpPr txBox="1"/>
          <p:nvPr/>
        </p:nvSpPr>
        <p:spPr>
          <a:xfrm rot="18126994">
            <a:off x="7779670" y="1098059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49C0A02A-FBFD-1B4F-A555-28A9E74F455C}"/>
              </a:ext>
            </a:extLst>
          </p:cNvPr>
          <p:cNvSpPr txBox="1"/>
          <p:nvPr/>
        </p:nvSpPr>
        <p:spPr>
          <a:xfrm>
            <a:off x="8759171" y="1227268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DOMINGO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0DE47B6D-F8C9-E44E-9CCA-A8EB21086B65}"/>
              </a:ext>
            </a:extLst>
          </p:cNvPr>
          <p:cNvCxnSpPr/>
          <p:nvPr/>
        </p:nvCxnSpPr>
        <p:spPr>
          <a:xfrm>
            <a:off x="138896" y="2835797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165967E6-3720-B843-876C-3156F5224935}"/>
              </a:ext>
            </a:extLst>
          </p:cNvPr>
          <p:cNvCxnSpPr/>
          <p:nvPr/>
        </p:nvCxnSpPr>
        <p:spPr>
          <a:xfrm>
            <a:off x="138896" y="3242840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86700FBD-9EB9-5E4C-B182-BCE9BAC1248C}"/>
              </a:ext>
            </a:extLst>
          </p:cNvPr>
          <p:cNvCxnSpPr/>
          <p:nvPr/>
        </p:nvCxnSpPr>
        <p:spPr>
          <a:xfrm>
            <a:off x="138896" y="3636379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99A70D16-E4AD-AE4A-A6EF-701BE2945145}"/>
              </a:ext>
            </a:extLst>
          </p:cNvPr>
          <p:cNvCxnSpPr/>
          <p:nvPr/>
        </p:nvCxnSpPr>
        <p:spPr>
          <a:xfrm>
            <a:off x="138896" y="4043422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56BC4B31-0559-0648-878E-FDFF2634D8DF}"/>
              </a:ext>
            </a:extLst>
          </p:cNvPr>
          <p:cNvCxnSpPr/>
          <p:nvPr/>
        </p:nvCxnSpPr>
        <p:spPr>
          <a:xfrm>
            <a:off x="138896" y="4471685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79EA23F0-BEFF-2D4F-81A9-EC40D854AAB3}"/>
              </a:ext>
            </a:extLst>
          </p:cNvPr>
          <p:cNvCxnSpPr/>
          <p:nvPr/>
        </p:nvCxnSpPr>
        <p:spPr>
          <a:xfrm>
            <a:off x="138896" y="4878728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E8B195E1-61FB-384F-AD73-CFF1E848D7D5}"/>
              </a:ext>
            </a:extLst>
          </p:cNvPr>
          <p:cNvCxnSpPr/>
          <p:nvPr/>
        </p:nvCxnSpPr>
        <p:spPr>
          <a:xfrm>
            <a:off x="138896" y="5335933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41925099-24EF-B74E-9D45-6718B528FFBD}"/>
              </a:ext>
            </a:extLst>
          </p:cNvPr>
          <p:cNvCxnSpPr/>
          <p:nvPr/>
        </p:nvCxnSpPr>
        <p:spPr>
          <a:xfrm>
            <a:off x="138896" y="5742976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907B8297-859C-0146-A5FA-A3EA4BB5FF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38" b="29454" l="36913" r="64307">
                        <a14:foregroundMark x1="38112" y1="10218" x2="38112" y2="9318"/>
                        <a14:foregroundMark x1="62507" y1="13257" x2="62987" y2="16057"/>
                        <a14:foregroundMark x1="49010" y1="29414" x2="52090" y2="29494"/>
                        <a14:foregroundMark x1="62927" y1="10298" x2="62148" y2="8118"/>
                        <a14:foregroundMark x1="63347" y1="9378" x2="64327" y2="9318"/>
                        <a14:foregroundMark x1="36913" y1="9598" x2="37333" y2="10018"/>
                      </a14:backgroundRemoval>
                    </a14:imgEffect>
                  </a14:imgLayer>
                </a14:imgProps>
              </a:ext>
            </a:extLst>
          </a:blip>
          <a:srcRect l="34586" t="5058" r="34700" b="68495"/>
          <a:stretch/>
        </p:blipFill>
        <p:spPr>
          <a:xfrm rot="20396655">
            <a:off x="194688" y="694058"/>
            <a:ext cx="1659417" cy="1428859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76D93BB9-23A5-F248-8F59-55B5F75303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155" t="35175" r="26020" b="37722"/>
          <a:stretch/>
        </p:blipFill>
        <p:spPr>
          <a:xfrm>
            <a:off x="3381816" y="266353"/>
            <a:ext cx="434393" cy="6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1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015B6C9-40EF-5F47-ACEE-941B19B6F263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C2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7E4C7046-0CF4-8C4D-885F-71ECF913D992}"/>
              </a:ext>
            </a:extLst>
          </p:cNvPr>
          <p:cNvSpPr/>
          <p:nvPr/>
        </p:nvSpPr>
        <p:spPr>
          <a:xfrm>
            <a:off x="1758377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287F5438-680E-3D4F-A36F-296E2109082B}"/>
              </a:ext>
            </a:extLst>
          </p:cNvPr>
          <p:cNvSpPr/>
          <p:nvPr/>
        </p:nvSpPr>
        <p:spPr>
          <a:xfrm>
            <a:off x="2929349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7FBF0D13-EC6A-6A4B-BB86-11274EAFE27E}"/>
              </a:ext>
            </a:extLst>
          </p:cNvPr>
          <p:cNvSpPr/>
          <p:nvPr/>
        </p:nvSpPr>
        <p:spPr>
          <a:xfrm>
            <a:off x="4100321" y="155583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752CD010-CA5E-1A43-9A05-A2C97E307164}"/>
              </a:ext>
            </a:extLst>
          </p:cNvPr>
          <p:cNvSpPr/>
          <p:nvPr/>
        </p:nvSpPr>
        <p:spPr>
          <a:xfrm>
            <a:off x="5271293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D909C493-23A5-2F43-9DE0-4099A4E64EEC}"/>
              </a:ext>
            </a:extLst>
          </p:cNvPr>
          <p:cNvSpPr/>
          <p:nvPr/>
        </p:nvSpPr>
        <p:spPr>
          <a:xfrm>
            <a:off x="6442265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2D2EC3E9-63FA-694A-A12E-C521686BA8F7}"/>
              </a:ext>
            </a:extLst>
          </p:cNvPr>
          <p:cNvSpPr/>
          <p:nvPr/>
        </p:nvSpPr>
        <p:spPr>
          <a:xfrm>
            <a:off x="7613237" y="153268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C39C204-CAA9-9949-BFBF-991B66D7FC65}"/>
              </a:ext>
            </a:extLst>
          </p:cNvPr>
          <p:cNvSpPr/>
          <p:nvPr/>
        </p:nvSpPr>
        <p:spPr>
          <a:xfrm>
            <a:off x="8784209" y="150953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B6650D65-68B0-7047-8745-C30D8284C708}"/>
              </a:ext>
            </a:extLst>
          </p:cNvPr>
          <p:cNvSpPr/>
          <p:nvPr/>
        </p:nvSpPr>
        <p:spPr>
          <a:xfrm>
            <a:off x="1758377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89C2B9EE-CD90-E64B-A313-734EB26DC50D}"/>
              </a:ext>
            </a:extLst>
          </p:cNvPr>
          <p:cNvSpPr/>
          <p:nvPr/>
        </p:nvSpPr>
        <p:spPr>
          <a:xfrm>
            <a:off x="2929349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87CACF00-17EE-B64A-B574-D4DC8BE85034}"/>
              </a:ext>
            </a:extLst>
          </p:cNvPr>
          <p:cNvSpPr/>
          <p:nvPr/>
        </p:nvSpPr>
        <p:spPr>
          <a:xfrm>
            <a:off x="4100321" y="261105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3FE7FCC1-08B1-C14F-B8FC-DE73BD91952E}"/>
              </a:ext>
            </a:extLst>
          </p:cNvPr>
          <p:cNvSpPr/>
          <p:nvPr/>
        </p:nvSpPr>
        <p:spPr>
          <a:xfrm>
            <a:off x="5271293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0B123F0D-EF82-9645-82B3-06FECC53B2AB}"/>
              </a:ext>
            </a:extLst>
          </p:cNvPr>
          <p:cNvSpPr/>
          <p:nvPr/>
        </p:nvSpPr>
        <p:spPr>
          <a:xfrm>
            <a:off x="6442265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B8104D48-E142-304A-A63F-399062714151}"/>
              </a:ext>
            </a:extLst>
          </p:cNvPr>
          <p:cNvSpPr/>
          <p:nvPr/>
        </p:nvSpPr>
        <p:spPr>
          <a:xfrm>
            <a:off x="7613237" y="258790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B2F48C36-A5CE-2749-A15D-538447AD93E2}"/>
              </a:ext>
            </a:extLst>
          </p:cNvPr>
          <p:cNvSpPr/>
          <p:nvPr/>
        </p:nvSpPr>
        <p:spPr>
          <a:xfrm>
            <a:off x="8784209" y="256475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F21D8FDF-F6A6-5846-8FAA-CC8E13067E52}"/>
              </a:ext>
            </a:extLst>
          </p:cNvPr>
          <p:cNvSpPr/>
          <p:nvPr/>
        </p:nvSpPr>
        <p:spPr>
          <a:xfrm>
            <a:off x="1758377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B3516695-FE7E-E14F-BB32-AC4748016DBD}"/>
              </a:ext>
            </a:extLst>
          </p:cNvPr>
          <p:cNvSpPr/>
          <p:nvPr/>
        </p:nvSpPr>
        <p:spPr>
          <a:xfrm>
            <a:off x="2929349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AE55572C-C8BB-BE48-9CC0-2B9D9AB0EF89}"/>
              </a:ext>
            </a:extLst>
          </p:cNvPr>
          <p:cNvSpPr/>
          <p:nvPr/>
        </p:nvSpPr>
        <p:spPr>
          <a:xfrm>
            <a:off x="4100321" y="364217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5CFD6931-1C18-B745-BF6F-ADF88DA14A90}"/>
              </a:ext>
            </a:extLst>
          </p:cNvPr>
          <p:cNvSpPr/>
          <p:nvPr/>
        </p:nvSpPr>
        <p:spPr>
          <a:xfrm>
            <a:off x="5271293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9331072D-2D61-2D42-83F7-C8F299C3D2DE}"/>
              </a:ext>
            </a:extLst>
          </p:cNvPr>
          <p:cNvSpPr/>
          <p:nvPr/>
        </p:nvSpPr>
        <p:spPr>
          <a:xfrm>
            <a:off x="6442265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A1889C25-28D0-7440-BEE9-A36B0F5634C9}"/>
              </a:ext>
            </a:extLst>
          </p:cNvPr>
          <p:cNvSpPr/>
          <p:nvPr/>
        </p:nvSpPr>
        <p:spPr>
          <a:xfrm>
            <a:off x="7613237" y="361902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CF4BC9D8-D163-AA45-907C-0803067AB641}"/>
              </a:ext>
            </a:extLst>
          </p:cNvPr>
          <p:cNvSpPr/>
          <p:nvPr/>
        </p:nvSpPr>
        <p:spPr>
          <a:xfrm>
            <a:off x="8784209" y="359587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90FD94CE-6D5F-764A-AAA8-3986C1223466}"/>
              </a:ext>
            </a:extLst>
          </p:cNvPr>
          <p:cNvSpPr/>
          <p:nvPr/>
        </p:nvSpPr>
        <p:spPr>
          <a:xfrm>
            <a:off x="1758377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2AA06444-CA7E-2948-801F-98C347094D01}"/>
              </a:ext>
            </a:extLst>
          </p:cNvPr>
          <p:cNvSpPr/>
          <p:nvPr/>
        </p:nvSpPr>
        <p:spPr>
          <a:xfrm>
            <a:off x="2929349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02A0B1EE-2840-5F43-B7D1-2B59D5507A62}"/>
              </a:ext>
            </a:extLst>
          </p:cNvPr>
          <p:cNvSpPr/>
          <p:nvPr/>
        </p:nvSpPr>
        <p:spPr>
          <a:xfrm>
            <a:off x="4100321" y="469740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BA99C4E-555F-8547-96C1-2EE847751E44}"/>
              </a:ext>
            </a:extLst>
          </p:cNvPr>
          <p:cNvSpPr/>
          <p:nvPr/>
        </p:nvSpPr>
        <p:spPr>
          <a:xfrm>
            <a:off x="5271293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068418F0-7330-B345-ACC5-14FBE5AE9019}"/>
              </a:ext>
            </a:extLst>
          </p:cNvPr>
          <p:cNvSpPr/>
          <p:nvPr/>
        </p:nvSpPr>
        <p:spPr>
          <a:xfrm>
            <a:off x="6442265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416EEA4F-874B-B44C-A66E-05D9E812D668}"/>
              </a:ext>
            </a:extLst>
          </p:cNvPr>
          <p:cNvSpPr/>
          <p:nvPr/>
        </p:nvSpPr>
        <p:spPr>
          <a:xfrm>
            <a:off x="7613237" y="467424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17693678-0FEF-8049-8D5F-3A8FE34E6FFB}"/>
              </a:ext>
            </a:extLst>
          </p:cNvPr>
          <p:cNvSpPr/>
          <p:nvPr/>
        </p:nvSpPr>
        <p:spPr>
          <a:xfrm>
            <a:off x="8784209" y="465109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FADE2A42-0D2D-6E4E-BA72-DC1514B8AEBF}"/>
              </a:ext>
            </a:extLst>
          </p:cNvPr>
          <p:cNvSpPr/>
          <p:nvPr/>
        </p:nvSpPr>
        <p:spPr>
          <a:xfrm>
            <a:off x="1758377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32AB35A7-9B97-314F-9288-009E531DAEDA}"/>
              </a:ext>
            </a:extLst>
          </p:cNvPr>
          <p:cNvSpPr/>
          <p:nvPr/>
        </p:nvSpPr>
        <p:spPr>
          <a:xfrm>
            <a:off x="2929349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B84A8348-31FC-C145-A0B3-BBD44AE646FD}"/>
              </a:ext>
            </a:extLst>
          </p:cNvPr>
          <p:cNvSpPr/>
          <p:nvPr/>
        </p:nvSpPr>
        <p:spPr>
          <a:xfrm>
            <a:off x="4100321" y="578927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9F9EF837-FD1D-B448-8D05-9774124A91CF}"/>
              </a:ext>
            </a:extLst>
          </p:cNvPr>
          <p:cNvSpPr/>
          <p:nvPr/>
        </p:nvSpPr>
        <p:spPr>
          <a:xfrm>
            <a:off x="5271293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redondeado 36">
            <a:extLst>
              <a:ext uri="{FF2B5EF4-FFF2-40B4-BE49-F238E27FC236}">
                <a16:creationId xmlns:a16="http://schemas.microsoft.com/office/drawing/2014/main" id="{589900A8-2795-5C4F-9541-A402F1237A62}"/>
              </a:ext>
            </a:extLst>
          </p:cNvPr>
          <p:cNvSpPr/>
          <p:nvPr/>
        </p:nvSpPr>
        <p:spPr>
          <a:xfrm>
            <a:off x="6442265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E148A265-4358-8245-ABB0-4CD2B5BD6FB3}"/>
              </a:ext>
            </a:extLst>
          </p:cNvPr>
          <p:cNvSpPr/>
          <p:nvPr/>
        </p:nvSpPr>
        <p:spPr>
          <a:xfrm>
            <a:off x="7613237" y="576612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redondeado 38">
            <a:extLst>
              <a:ext uri="{FF2B5EF4-FFF2-40B4-BE49-F238E27FC236}">
                <a16:creationId xmlns:a16="http://schemas.microsoft.com/office/drawing/2014/main" id="{0A0DA6EF-FD87-EA4F-9AA9-1D421AC13130}"/>
              </a:ext>
            </a:extLst>
          </p:cNvPr>
          <p:cNvSpPr/>
          <p:nvPr/>
        </p:nvSpPr>
        <p:spPr>
          <a:xfrm>
            <a:off x="8784209" y="57429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F17D8154-1998-AB4F-80BE-2B547D005083}"/>
              </a:ext>
            </a:extLst>
          </p:cNvPr>
          <p:cNvSpPr/>
          <p:nvPr/>
        </p:nvSpPr>
        <p:spPr>
          <a:xfrm>
            <a:off x="2505919" y="190977"/>
            <a:ext cx="6458673" cy="7726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A722672-5D6C-C049-BF25-55980E31E89D}"/>
              </a:ext>
            </a:extLst>
          </p:cNvPr>
          <p:cNvSpPr txBox="1"/>
          <p:nvPr/>
        </p:nvSpPr>
        <p:spPr>
          <a:xfrm>
            <a:off x="4757617" y="346855"/>
            <a:ext cx="2274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gent Orange" pitchFamily="2" charset="0"/>
                <a:cs typeface="Agent Orange" pitchFamily="2" charset="0"/>
              </a:rPr>
              <a:t>MARZO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5D73576-52CE-F049-9A82-623278ECA7AC}"/>
              </a:ext>
            </a:extLst>
          </p:cNvPr>
          <p:cNvSpPr txBox="1"/>
          <p:nvPr/>
        </p:nvSpPr>
        <p:spPr>
          <a:xfrm>
            <a:off x="1838999" y="1187366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LUNES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5381D81-7C01-7149-80CC-2C37537BD0D9}"/>
              </a:ext>
            </a:extLst>
          </p:cNvPr>
          <p:cNvSpPr txBox="1"/>
          <p:nvPr/>
        </p:nvSpPr>
        <p:spPr>
          <a:xfrm>
            <a:off x="2999561" y="1200259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MARTES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9995560-8E16-C14C-A618-0B623CED218A}"/>
              </a:ext>
            </a:extLst>
          </p:cNvPr>
          <p:cNvSpPr txBox="1"/>
          <p:nvPr/>
        </p:nvSpPr>
        <p:spPr>
          <a:xfrm>
            <a:off x="4050439" y="1222974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MIERCOLES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DB50CEA-71E6-5F4F-BCFB-5F34C16CF519}"/>
              </a:ext>
            </a:extLst>
          </p:cNvPr>
          <p:cNvSpPr txBox="1"/>
          <p:nvPr/>
        </p:nvSpPr>
        <p:spPr>
          <a:xfrm rot="18126994">
            <a:off x="4234887" y="1120093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6DBC4F8-D856-F240-902B-49EA9D3433ED}"/>
              </a:ext>
            </a:extLst>
          </p:cNvPr>
          <p:cNvSpPr txBox="1"/>
          <p:nvPr/>
        </p:nvSpPr>
        <p:spPr>
          <a:xfrm>
            <a:off x="5312604" y="1200259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JUEVES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008E51D-EBE4-AB45-A309-9BA61E2C4E67}"/>
              </a:ext>
            </a:extLst>
          </p:cNvPr>
          <p:cNvSpPr txBox="1"/>
          <p:nvPr/>
        </p:nvSpPr>
        <p:spPr>
          <a:xfrm>
            <a:off x="6473909" y="1200259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VIERNES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55AC1C19-A813-2E4F-84E4-3C5C3C1EB666}"/>
              </a:ext>
            </a:extLst>
          </p:cNvPr>
          <p:cNvSpPr txBox="1"/>
          <p:nvPr/>
        </p:nvSpPr>
        <p:spPr>
          <a:xfrm>
            <a:off x="7612185" y="1215697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SABADO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6CCEE2C-7942-194F-B8F0-085EA9075471}"/>
              </a:ext>
            </a:extLst>
          </p:cNvPr>
          <p:cNvSpPr txBox="1"/>
          <p:nvPr/>
        </p:nvSpPr>
        <p:spPr>
          <a:xfrm rot="18126994">
            <a:off x="7779670" y="1098059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49C0A02A-FBFD-1B4F-A555-28A9E74F455C}"/>
              </a:ext>
            </a:extLst>
          </p:cNvPr>
          <p:cNvSpPr txBox="1"/>
          <p:nvPr/>
        </p:nvSpPr>
        <p:spPr>
          <a:xfrm>
            <a:off x="8759171" y="1227268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DOMINGO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0DE47B6D-F8C9-E44E-9CCA-A8EB21086B65}"/>
              </a:ext>
            </a:extLst>
          </p:cNvPr>
          <p:cNvCxnSpPr/>
          <p:nvPr/>
        </p:nvCxnSpPr>
        <p:spPr>
          <a:xfrm>
            <a:off x="138896" y="2835797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165967E6-3720-B843-876C-3156F5224935}"/>
              </a:ext>
            </a:extLst>
          </p:cNvPr>
          <p:cNvCxnSpPr/>
          <p:nvPr/>
        </p:nvCxnSpPr>
        <p:spPr>
          <a:xfrm>
            <a:off x="138896" y="3242840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86700FBD-9EB9-5E4C-B182-BCE9BAC1248C}"/>
              </a:ext>
            </a:extLst>
          </p:cNvPr>
          <p:cNvCxnSpPr/>
          <p:nvPr/>
        </p:nvCxnSpPr>
        <p:spPr>
          <a:xfrm>
            <a:off x="138896" y="3636379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99A70D16-E4AD-AE4A-A6EF-701BE2945145}"/>
              </a:ext>
            </a:extLst>
          </p:cNvPr>
          <p:cNvCxnSpPr/>
          <p:nvPr/>
        </p:nvCxnSpPr>
        <p:spPr>
          <a:xfrm>
            <a:off x="138896" y="4043422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56BC4B31-0559-0648-878E-FDFF2634D8DF}"/>
              </a:ext>
            </a:extLst>
          </p:cNvPr>
          <p:cNvCxnSpPr/>
          <p:nvPr/>
        </p:nvCxnSpPr>
        <p:spPr>
          <a:xfrm>
            <a:off x="138896" y="4471685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79EA23F0-BEFF-2D4F-81A9-EC40D854AAB3}"/>
              </a:ext>
            </a:extLst>
          </p:cNvPr>
          <p:cNvCxnSpPr/>
          <p:nvPr/>
        </p:nvCxnSpPr>
        <p:spPr>
          <a:xfrm>
            <a:off x="138896" y="4878728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E8B195E1-61FB-384F-AD73-CFF1E848D7D5}"/>
              </a:ext>
            </a:extLst>
          </p:cNvPr>
          <p:cNvCxnSpPr/>
          <p:nvPr/>
        </p:nvCxnSpPr>
        <p:spPr>
          <a:xfrm>
            <a:off x="138896" y="5335933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41925099-24EF-B74E-9D45-6718B528FFBD}"/>
              </a:ext>
            </a:extLst>
          </p:cNvPr>
          <p:cNvCxnSpPr/>
          <p:nvPr/>
        </p:nvCxnSpPr>
        <p:spPr>
          <a:xfrm>
            <a:off x="138896" y="5742976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n 50">
            <a:extLst>
              <a:ext uri="{FF2B5EF4-FFF2-40B4-BE49-F238E27FC236}">
                <a16:creationId xmlns:a16="http://schemas.microsoft.com/office/drawing/2014/main" id="{4E7A3F5E-5BD8-4F41-8EBE-F25C29660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80" t="74430" r="50000" b="3095"/>
          <a:stretch/>
        </p:blipFill>
        <p:spPr>
          <a:xfrm>
            <a:off x="3681989" y="253364"/>
            <a:ext cx="531864" cy="638542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AA882AF6-302A-D345-BA36-21CA708740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286" b="92821" l="7379" r="33853">
                        <a14:foregroundMark x1="9358" y1="83323" x2="9658" y2="80144"/>
                        <a14:foregroundMark x1="9658" y1="80144" x2="8258" y2="82444"/>
                        <a14:foregroundMark x1="8258" y1="82444" x2="8458" y2="83823"/>
                        <a14:foregroundMark x1="19576" y1="91382" x2="22076" y2="92202"/>
                        <a14:foregroundMark x1="22076" y1="92202" x2="22875" y2="91762"/>
                        <a14:foregroundMark x1="7379" y1="83003" x2="7958" y2="84323"/>
                        <a14:foregroundMark x1="19376" y1="68326" x2="21036" y2="68386"/>
                        <a14:foregroundMark x1="33433" y1="78804" x2="33873" y2="82623"/>
                        <a14:foregroundMark x1="18756" y1="92521" x2="21436" y2="92821"/>
                        <a14:foregroundMark x1="21436" y1="92821" x2="22116" y2="92661"/>
                        <a14:foregroundMark x1="10118" y1="74925" x2="12378" y2="76765"/>
                        <a14:foregroundMark x1="12378" y1="76765" x2="13177" y2="80804"/>
                        <a14:foregroundMark x1="13177" y1="80804" x2="11938" y2="86543"/>
                        <a14:foregroundMark x1="11938" y1="86543" x2="11958" y2="86683"/>
                      </a14:backgroundRemoval>
                    </a14:imgEffect>
                  </a14:imgLayer>
                </a14:imgProps>
              </a:ext>
            </a:extLst>
          </a:blip>
          <a:srcRect l="6300" t="65935" r="64656" b="6330"/>
          <a:stretch/>
        </p:blipFill>
        <p:spPr>
          <a:xfrm>
            <a:off x="46283" y="346855"/>
            <a:ext cx="1769584" cy="168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1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015B6C9-40EF-5F47-ACEE-941B19B6F263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DD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7E4C7046-0CF4-8C4D-885F-71ECF913D992}"/>
              </a:ext>
            </a:extLst>
          </p:cNvPr>
          <p:cNvSpPr/>
          <p:nvPr/>
        </p:nvSpPr>
        <p:spPr>
          <a:xfrm>
            <a:off x="1758377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287F5438-680E-3D4F-A36F-296E2109082B}"/>
              </a:ext>
            </a:extLst>
          </p:cNvPr>
          <p:cNvSpPr/>
          <p:nvPr/>
        </p:nvSpPr>
        <p:spPr>
          <a:xfrm>
            <a:off x="2929349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7FBF0D13-EC6A-6A4B-BB86-11274EAFE27E}"/>
              </a:ext>
            </a:extLst>
          </p:cNvPr>
          <p:cNvSpPr/>
          <p:nvPr/>
        </p:nvSpPr>
        <p:spPr>
          <a:xfrm>
            <a:off x="4100321" y="155583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752CD010-CA5E-1A43-9A05-A2C97E307164}"/>
              </a:ext>
            </a:extLst>
          </p:cNvPr>
          <p:cNvSpPr/>
          <p:nvPr/>
        </p:nvSpPr>
        <p:spPr>
          <a:xfrm>
            <a:off x="5271293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D909C493-23A5-2F43-9DE0-4099A4E64EEC}"/>
              </a:ext>
            </a:extLst>
          </p:cNvPr>
          <p:cNvSpPr/>
          <p:nvPr/>
        </p:nvSpPr>
        <p:spPr>
          <a:xfrm>
            <a:off x="6442265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2D2EC3E9-63FA-694A-A12E-C521686BA8F7}"/>
              </a:ext>
            </a:extLst>
          </p:cNvPr>
          <p:cNvSpPr/>
          <p:nvPr/>
        </p:nvSpPr>
        <p:spPr>
          <a:xfrm>
            <a:off x="7613237" y="153268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C39C204-CAA9-9949-BFBF-991B66D7FC65}"/>
              </a:ext>
            </a:extLst>
          </p:cNvPr>
          <p:cNvSpPr/>
          <p:nvPr/>
        </p:nvSpPr>
        <p:spPr>
          <a:xfrm>
            <a:off x="8784209" y="150953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B6650D65-68B0-7047-8745-C30D8284C708}"/>
              </a:ext>
            </a:extLst>
          </p:cNvPr>
          <p:cNvSpPr/>
          <p:nvPr/>
        </p:nvSpPr>
        <p:spPr>
          <a:xfrm>
            <a:off x="1758377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89C2B9EE-CD90-E64B-A313-734EB26DC50D}"/>
              </a:ext>
            </a:extLst>
          </p:cNvPr>
          <p:cNvSpPr/>
          <p:nvPr/>
        </p:nvSpPr>
        <p:spPr>
          <a:xfrm>
            <a:off x="2929349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87CACF00-17EE-B64A-B574-D4DC8BE85034}"/>
              </a:ext>
            </a:extLst>
          </p:cNvPr>
          <p:cNvSpPr/>
          <p:nvPr/>
        </p:nvSpPr>
        <p:spPr>
          <a:xfrm>
            <a:off x="4100321" y="261105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3FE7FCC1-08B1-C14F-B8FC-DE73BD91952E}"/>
              </a:ext>
            </a:extLst>
          </p:cNvPr>
          <p:cNvSpPr/>
          <p:nvPr/>
        </p:nvSpPr>
        <p:spPr>
          <a:xfrm>
            <a:off x="5271293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0B123F0D-EF82-9645-82B3-06FECC53B2AB}"/>
              </a:ext>
            </a:extLst>
          </p:cNvPr>
          <p:cNvSpPr/>
          <p:nvPr/>
        </p:nvSpPr>
        <p:spPr>
          <a:xfrm>
            <a:off x="6442265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B8104D48-E142-304A-A63F-399062714151}"/>
              </a:ext>
            </a:extLst>
          </p:cNvPr>
          <p:cNvSpPr/>
          <p:nvPr/>
        </p:nvSpPr>
        <p:spPr>
          <a:xfrm>
            <a:off x="7613237" y="258790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B2F48C36-A5CE-2749-A15D-538447AD93E2}"/>
              </a:ext>
            </a:extLst>
          </p:cNvPr>
          <p:cNvSpPr/>
          <p:nvPr/>
        </p:nvSpPr>
        <p:spPr>
          <a:xfrm>
            <a:off x="8784209" y="256475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F21D8FDF-F6A6-5846-8FAA-CC8E13067E52}"/>
              </a:ext>
            </a:extLst>
          </p:cNvPr>
          <p:cNvSpPr/>
          <p:nvPr/>
        </p:nvSpPr>
        <p:spPr>
          <a:xfrm>
            <a:off x="1758377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B3516695-FE7E-E14F-BB32-AC4748016DBD}"/>
              </a:ext>
            </a:extLst>
          </p:cNvPr>
          <p:cNvSpPr/>
          <p:nvPr/>
        </p:nvSpPr>
        <p:spPr>
          <a:xfrm>
            <a:off x="2929349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AE55572C-C8BB-BE48-9CC0-2B9D9AB0EF89}"/>
              </a:ext>
            </a:extLst>
          </p:cNvPr>
          <p:cNvSpPr/>
          <p:nvPr/>
        </p:nvSpPr>
        <p:spPr>
          <a:xfrm>
            <a:off x="4100321" y="364217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5CFD6931-1C18-B745-BF6F-ADF88DA14A90}"/>
              </a:ext>
            </a:extLst>
          </p:cNvPr>
          <p:cNvSpPr/>
          <p:nvPr/>
        </p:nvSpPr>
        <p:spPr>
          <a:xfrm>
            <a:off x="5271293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9331072D-2D61-2D42-83F7-C8F299C3D2DE}"/>
              </a:ext>
            </a:extLst>
          </p:cNvPr>
          <p:cNvSpPr/>
          <p:nvPr/>
        </p:nvSpPr>
        <p:spPr>
          <a:xfrm>
            <a:off x="6442265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A1889C25-28D0-7440-BEE9-A36B0F5634C9}"/>
              </a:ext>
            </a:extLst>
          </p:cNvPr>
          <p:cNvSpPr/>
          <p:nvPr/>
        </p:nvSpPr>
        <p:spPr>
          <a:xfrm>
            <a:off x="7613237" y="361902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CF4BC9D8-D163-AA45-907C-0803067AB641}"/>
              </a:ext>
            </a:extLst>
          </p:cNvPr>
          <p:cNvSpPr/>
          <p:nvPr/>
        </p:nvSpPr>
        <p:spPr>
          <a:xfrm>
            <a:off x="8784209" y="359587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90FD94CE-6D5F-764A-AAA8-3986C1223466}"/>
              </a:ext>
            </a:extLst>
          </p:cNvPr>
          <p:cNvSpPr/>
          <p:nvPr/>
        </p:nvSpPr>
        <p:spPr>
          <a:xfrm>
            <a:off x="1758377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2AA06444-CA7E-2948-801F-98C347094D01}"/>
              </a:ext>
            </a:extLst>
          </p:cNvPr>
          <p:cNvSpPr/>
          <p:nvPr/>
        </p:nvSpPr>
        <p:spPr>
          <a:xfrm>
            <a:off x="2929349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02A0B1EE-2840-5F43-B7D1-2B59D5507A62}"/>
              </a:ext>
            </a:extLst>
          </p:cNvPr>
          <p:cNvSpPr/>
          <p:nvPr/>
        </p:nvSpPr>
        <p:spPr>
          <a:xfrm>
            <a:off x="4100321" y="469740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BA99C4E-555F-8547-96C1-2EE847751E44}"/>
              </a:ext>
            </a:extLst>
          </p:cNvPr>
          <p:cNvSpPr/>
          <p:nvPr/>
        </p:nvSpPr>
        <p:spPr>
          <a:xfrm>
            <a:off x="5271293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068418F0-7330-B345-ACC5-14FBE5AE9019}"/>
              </a:ext>
            </a:extLst>
          </p:cNvPr>
          <p:cNvSpPr/>
          <p:nvPr/>
        </p:nvSpPr>
        <p:spPr>
          <a:xfrm>
            <a:off x="6442265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416EEA4F-874B-B44C-A66E-05D9E812D668}"/>
              </a:ext>
            </a:extLst>
          </p:cNvPr>
          <p:cNvSpPr/>
          <p:nvPr/>
        </p:nvSpPr>
        <p:spPr>
          <a:xfrm>
            <a:off x="7613237" y="467424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17693678-0FEF-8049-8D5F-3A8FE34E6FFB}"/>
              </a:ext>
            </a:extLst>
          </p:cNvPr>
          <p:cNvSpPr/>
          <p:nvPr/>
        </p:nvSpPr>
        <p:spPr>
          <a:xfrm>
            <a:off x="8784209" y="465109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FADE2A42-0D2D-6E4E-BA72-DC1514B8AEBF}"/>
              </a:ext>
            </a:extLst>
          </p:cNvPr>
          <p:cNvSpPr/>
          <p:nvPr/>
        </p:nvSpPr>
        <p:spPr>
          <a:xfrm>
            <a:off x="1758377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32AB35A7-9B97-314F-9288-009E531DAEDA}"/>
              </a:ext>
            </a:extLst>
          </p:cNvPr>
          <p:cNvSpPr/>
          <p:nvPr/>
        </p:nvSpPr>
        <p:spPr>
          <a:xfrm>
            <a:off x="2929349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B84A8348-31FC-C145-A0B3-BBD44AE646FD}"/>
              </a:ext>
            </a:extLst>
          </p:cNvPr>
          <p:cNvSpPr/>
          <p:nvPr/>
        </p:nvSpPr>
        <p:spPr>
          <a:xfrm>
            <a:off x="4100321" y="578927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9F9EF837-FD1D-B448-8D05-9774124A91CF}"/>
              </a:ext>
            </a:extLst>
          </p:cNvPr>
          <p:cNvSpPr/>
          <p:nvPr/>
        </p:nvSpPr>
        <p:spPr>
          <a:xfrm>
            <a:off x="5271293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redondeado 36">
            <a:extLst>
              <a:ext uri="{FF2B5EF4-FFF2-40B4-BE49-F238E27FC236}">
                <a16:creationId xmlns:a16="http://schemas.microsoft.com/office/drawing/2014/main" id="{589900A8-2795-5C4F-9541-A402F1237A62}"/>
              </a:ext>
            </a:extLst>
          </p:cNvPr>
          <p:cNvSpPr/>
          <p:nvPr/>
        </p:nvSpPr>
        <p:spPr>
          <a:xfrm>
            <a:off x="6442265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E148A265-4358-8245-ABB0-4CD2B5BD6FB3}"/>
              </a:ext>
            </a:extLst>
          </p:cNvPr>
          <p:cNvSpPr/>
          <p:nvPr/>
        </p:nvSpPr>
        <p:spPr>
          <a:xfrm>
            <a:off x="7613237" y="576612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redondeado 38">
            <a:extLst>
              <a:ext uri="{FF2B5EF4-FFF2-40B4-BE49-F238E27FC236}">
                <a16:creationId xmlns:a16="http://schemas.microsoft.com/office/drawing/2014/main" id="{0A0DA6EF-FD87-EA4F-9AA9-1D421AC13130}"/>
              </a:ext>
            </a:extLst>
          </p:cNvPr>
          <p:cNvSpPr/>
          <p:nvPr/>
        </p:nvSpPr>
        <p:spPr>
          <a:xfrm>
            <a:off x="8784209" y="57429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F17D8154-1998-AB4F-80BE-2B547D005083}"/>
              </a:ext>
            </a:extLst>
          </p:cNvPr>
          <p:cNvSpPr/>
          <p:nvPr/>
        </p:nvSpPr>
        <p:spPr>
          <a:xfrm>
            <a:off x="2505919" y="190977"/>
            <a:ext cx="6458673" cy="7726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A722672-5D6C-C049-BF25-55980E31E89D}"/>
              </a:ext>
            </a:extLst>
          </p:cNvPr>
          <p:cNvSpPr txBox="1"/>
          <p:nvPr/>
        </p:nvSpPr>
        <p:spPr>
          <a:xfrm>
            <a:off x="4757617" y="346855"/>
            <a:ext cx="1762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gent Orange" pitchFamily="2" charset="0"/>
                <a:cs typeface="Agent Orange" pitchFamily="2" charset="0"/>
              </a:rPr>
              <a:t>ABRIL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5D73576-52CE-F049-9A82-623278ECA7AC}"/>
              </a:ext>
            </a:extLst>
          </p:cNvPr>
          <p:cNvSpPr txBox="1"/>
          <p:nvPr/>
        </p:nvSpPr>
        <p:spPr>
          <a:xfrm>
            <a:off x="1838999" y="1187366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LUNES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5381D81-7C01-7149-80CC-2C37537BD0D9}"/>
              </a:ext>
            </a:extLst>
          </p:cNvPr>
          <p:cNvSpPr txBox="1"/>
          <p:nvPr/>
        </p:nvSpPr>
        <p:spPr>
          <a:xfrm>
            <a:off x="2999561" y="1200259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MARTES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9995560-8E16-C14C-A618-0B623CED218A}"/>
              </a:ext>
            </a:extLst>
          </p:cNvPr>
          <p:cNvSpPr txBox="1"/>
          <p:nvPr/>
        </p:nvSpPr>
        <p:spPr>
          <a:xfrm>
            <a:off x="4050439" y="1222974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MIERCOLES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DB50CEA-71E6-5F4F-BCFB-5F34C16CF519}"/>
              </a:ext>
            </a:extLst>
          </p:cNvPr>
          <p:cNvSpPr txBox="1"/>
          <p:nvPr/>
        </p:nvSpPr>
        <p:spPr>
          <a:xfrm rot="18126994">
            <a:off x="4234887" y="1120093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6DBC4F8-D856-F240-902B-49EA9D3433ED}"/>
              </a:ext>
            </a:extLst>
          </p:cNvPr>
          <p:cNvSpPr txBox="1"/>
          <p:nvPr/>
        </p:nvSpPr>
        <p:spPr>
          <a:xfrm>
            <a:off x="5312604" y="1200259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JUEVES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008E51D-EBE4-AB45-A309-9BA61E2C4E67}"/>
              </a:ext>
            </a:extLst>
          </p:cNvPr>
          <p:cNvSpPr txBox="1"/>
          <p:nvPr/>
        </p:nvSpPr>
        <p:spPr>
          <a:xfrm>
            <a:off x="6473909" y="1200259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VIERNES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55AC1C19-A813-2E4F-84E4-3C5C3C1EB666}"/>
              </a:ext>
            </a:extLst>
          </p:cNvPr>
          <p:cNvSpPr txBox="1"/>
          <p:nvPr/>
        </p:nvSpPr>
        <p:spPr>
          <a:xfrm>
            <a:off x="7612185" y="1215697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SABADO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6CCEE2C-7942-194F-B8F0-085EA9075471}"/>
              </a:ext>
            </a:extLst>
          </p:cNvPr>
          <p:cNvSpPr txBox="1"/>
          <p:nvPr/>
        </p:nvSpPr>
        <p:spPr>
          <a:xfrm rot="18126994">
            <a:off x="7779670" y="1098059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49C0A02A-FBFD-1B4F-A555-28A9E74F455C}"/>
              </a:ext>
            </a:extLst>
          </p:cNvPr>
          <p:cNvSpPr txBox="1"/>
          <p:nvPr/>
        </p:nvSpPr>
        <p:spPr>
          <a:xfrm>
            <a:off x="8759171" y="1227268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DOMINGO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0DE47B6D-F8C9-E44E-9CCA-A8EB21086B65}"/>
              </a:ext>
            </a:extLst>
          </p:cNvPr>
          <p:cNvCxnSpPr/>
          <p:nvPr/>
        </p:nvCxnSpPr>
        <p:spPr>
          <a:xfrm>
            <a:off x="138896" y="2835797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165967E6-3720-B843-876C-3156F5224935}"/>
              </a:ext>
            </a:extLst>
          </p:cNvPr>
          <p:cNvCxnSpPr/>
          <p:nvPr/>
        </p:nvCxnSpPr>
        <p:spPr>
          <a:xfrm>
            <a:off x="138896" y="3242840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86700FBD-9EB9-5E4C-B182-BCE9BAC1248C}"/>
              </a:ext>
            </a:extLst>
          </p:cNvPr>
          <p:cNvCxnSpPr/>
          <p:nvPr/>
        </p:nvCxnSpPr>
        <p:spPr>
          <a:xfrm>
            <a:off x="138896" y="3636379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99A70D16-E4AD-AE4A-A6EF-701BE2945145}"/>
              </a:ext>
            </a:extLst>
          </p:cNvPr>
          <p:cNvCxnSpPr/>
          <p:nvPr/>
        </p:nvCxnSpPr>
        <p:spPr>
          <a:xfrm>
            <a:off x="138896" y="4043422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56BC4B31-0559-0648-878E-FDFF2634D8DF}"/>
              </a:ext>
            </a:extLst>
          </p:cNvPr>
          <p:cNvCxnSpPr/>
          <p:nvPr/>
        </p:nvCxnSpPr>
        <p:spPr>
          <a:xfrm>
            <a:off x="138896" y="4471685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79EA23F0-BEFF-2D4F-81A9-EC40D854AAB3}"/>
              </a:ext>
            </a:extLst>
          </p:cNvPr>
          <p:cNvCxnSpPr/>
          <p:nvPr/>
        </p:nvCxnSpPr>
        <p:spPr>
          <a:xfrm>
            <a:off x="138896" y="4878728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E8B195E1-61FB-384F-AD73-CFF1E848D7D5}"/>
              </a:ext>
            </a:extLst>
          </p:cNvPr>
          <p:cNvCxnSpPr/>
          <p:nvPr/>
        </p:nvCxnSpPr>
        <p:spPr>
          <a:xfrm>
            <a:off x="138896" y="5335933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41925099-24EF-B74E-9D45-6718B528FFBD}"/>
              </a:ext>
            </a:extLst>
          </p:cNvPr>
          <p:cNvCxnSpPr/>
          <p:nvPr/>
        </p:nvCxnSpPr>
        <p:spPr>
          <a:xfrm>
            <a:off x="138896" y="5742976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n 50">
            <a:extLst>
              <a:ext uri="{FF2B5EF4-FFF2-40B4-BE49-F238E27FC236}">
                <a16:creationId xmlns:a16="http://schemas.microsoft.com/office/drawing/2014/main" id="{4E7A3F5E-5BD8-4F41-8EBE-F25C29660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46" t="72776" r="24958" b="2226"/>
          <a:stretch/>
        </p:blipFill>
        <p:spPr>
          <a:xfrm>
            <a:off x="3379808" y="218638"/>
            <a:ext cx="568113" cy="710223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460FA981-98E7-704B-BA82-335F8289DE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9" b="29014" l="3579" r="34213">
                        <a14:foregroundMark x1="33333" y1="21016" x2="34213" y2="25135"/>
                        <a14:foregroundMark x1="34213" y1="25135" x2="33893" y2="26495"/>
                      </a14:backgroundRemoval>
                    </a14:imgEffect>
                  </a14:imgLayer>
                </a14:imgProps>
              </a:ext>
            </a:extLst>
          </a:blip>
          <a:srcRect r="64163" b="67752"/>
          <a:stretch/>
        </p:blipFill>
        <p:spPr>
          <a:xfrm rot="21151929">
            <a:off x="-410533" y="309723"/>
            <a:ext cx="2104485" cy="189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6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015B6C9-40EF-5F47-ACEE-941B19B6F263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DD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7E4C7046-0CF4-8C4D-885F-71ECF913D992}"/>
              </a:ext>
            </a:extLst>
          </p:cNvPr>
          <p:cNvSpPr/>
          <p:nvPr/>
        </p:nvSpPr>
        <p:spPr>
          <a:xfrm>
            <a:off x="1758377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287F5438-680E-3D4F-A36F-296E2109082B}"/>
              </a:ext>
            </a:extLst>
          </p:cNvPr>
          <p:cNvSpPr/>
          <p:nvPr/>
        </p:nvSpPr>
        <p:spPr>
          <a:xfrm>
            <a:off x="2929349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7FBF0D13-EC6A-6A4B-BB86-11274EAFE27E}"/>
              </a:ext>
            </a:extLst>
          </p:cNvPr>
          <p:cNvSpPr/>
          <p:nvPr/>
        </p:nvSpPr>
        <p:spPr>
          <a:xfrm>
            <a:off x="4100321" y="155583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752CD010-CA5E-1A43-9A05-A2C97E307164}"/>
              </a:ext>
            </a:extLst>
          </p:cNvPr>
          <p:cNvSpPr/>
          <p:nvPr/>
        </p:nvSpPr>
        <p:spPr>
          <a:xfrm>
            <a:off x="5271293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D909C493-23A5-2F43-9DE0-4099A4E64EEC}"/>
              </a:ext>
            </a:extLst>
          </p:cNvPr>
          <p:cNvSpPr/>
          <p:nvPr/>
        </p:nvSpPr>
        <p:spPr>
          <a:xfrm>
            <a:off x="6442265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2D2EC3E9-63FA-694A-A12E-C521686BA8F7}"/>
              </a:ext>
            </a:extLst>
          </p:cNvPr>
          <p:cNvSpPr/>
          <p:nvPr/>
        </p:nvSpPr>
        <p:spPr>
          <a:xfrm>
            <a:off x="7613237" y="153268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C39C204-CAA9-9949-BFBF-991B66D7FC65}"/>
              </a:ext>
            </a:extLst>
          </p:cNvPr>
          <p:cNvSpPr/>
          <p:nvPr/>
        </p:nvSpPr>
        <p:spPr>
          <a:xfrm>
            <a:off x="8784209" y="150953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B6650D65-68B0-7047-8745-C30D8284C708}"/>
              </a:ext>
            </a:extLst>
          </p:cNvPr>
          <p:cNvSpPr/>
          <p:nvPr/>
        </p:nvSpPr>
        <p:spPr>
          <a:xfrm>
            <a:off x="1758377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89C2B9EE-CD90-E64B-A313-734EB26DC50D}"/>
              </a:ext>
            </a:extLst>
          </p:cNvPr>
          <p:cNvSpPr/>
          <p:nvPr/>
        </p:nvSpPr>
        <p:spPr>
          <a:xfrm>
            <a:off x="2929349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87CACF00-17EE-B64A-B574-D4DC8BE85034}"/>
              </a:ext>
            </a:extLst>
          </p:cNvPr>
          <p:cNvSpPr/>
          <p:nvPr/>
        </p:nvSpPr>
        <p:spPr>
          <a:xfrm>
            <a:off x="4100321" y="261105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3FE7FCC1-08B1-C14F-B8FC-DE73BD91952E}"/>
              </a:ext>
            </a:extLst>
          </p:cNvPr>
          <p:cNvSpPr/>
          <p:nvPr/>
        </p:nvSpPr>
        <p:spPr>
          <a:xfrm>
            <a:off x="5271293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0B123F0D-EF82-9645-82B3-06FECC53B2AB}"/>
              </a:ext>
            </a:extLst>
          </p:cNvPr>
          <p:cNvSpPr/>
          <p:nvPr/>
        </p:nvSpPr>
        <p:spPr>
          <a:xfrm>
            <a:off x="6442265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B8104D48-E142-304A-A63F-399062714151}"/>
              </a:ext>
            </a:extLst>
          </p:cNvPr>
          <p:cNvSpPr/>
          <p:nvPr/>
        </p:nvSpPr>
        <p:spPr>
          <a:xfrm>
            <a:off x="7613237" y="258790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B2F48C36-A5CE-2749-A15D-538447AD93E2}"/>
              </a:ext>
            </a:extLst>
          </p:cNvPr>
          <p:cNvSpPr/>
          <p:nvPr/>
        </p:nvSpPr>
        <p:spPr>
          <a:xfrm>
            <a:off x="8784209" y="256475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F21D8FDF-F6A6-5846-8FAA-CC8E13067E52}"/>
              </a:ext>
            </a:extLst>
          </p:cNvPr>
          <p:cNvSpPr/>
          <p:nvPr/>
        </p:nvSpPr>
        <p:spPr>
          <a:xfrm>
            <a:off x="1758377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B3516695-FE7E-E14F-BB32-AC4748016DBD}"/>
              </a:ext>
            </a:extLst>
          </p:cNvPr>
          <p:cNvSpPr/>
          <p:nvPr/>
        </p:nvSpPr>
        <p:spPr>
          <a:xfrm>
            <a:off x="2929349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AE55572C-C8BB-BE48-9CC0-2B9D9AB0EF89}"/>
              </a:ext>
            </a:extLst>
          </p:cNvPr>
          <p:cNvSpPr/>
          <p:nvPr/>
        </p:nvSpPr>
        <p:spPr>
          <a:xfrm>
            <a:off x="4100321" y="364217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5CFD6931-1C18-B745-BF6F-ADF88DA14A90}"/>
              </a:ext>
            </a:extLst>
          </p:cNvPr>
          <p:cNvSpPr/>
          <p:nvPr/>
        </p:nvSpPr>
        <p:spPr>
          <a:xfrm>
            <a:off x="5271293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9331072D-2D61-2D42-83F7-C8F299C3D2DE}"/>
              </a:ext>
            </a:extLst>
          </p:cNvPr>
          <p:cNvSpPr/>
          <p:nvPr/>
        </p:nvSpPr>
        <p:spPr>
          <a:xfrm>
            <a:off x="6442265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A1889C25-28D0-7440-BEE9-A36B0F5634C9}"/>
              </a:ext>
            </a:extLst>
          </p:cNvPr>
          <p:cNvSpPr/>
          <p:nvPr/>
        </p:nvSpPr>
        <p:spPr>
          <a:xfrm>
            <a:off x="7613237" y="361902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CF4BC9D8-D163-AA45-907C-0803067AB641}"/>
              </a:ext>
            </a:extLst>
          </p:cNvPr>
          <p:cNvSpPr/>
          <p:nvPr/>
        </p:nvSpPr>
        <p:spPr>
          <a:xfrm>
            <a:off x="8784209" y="359587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90FD94CE-6D5F-764A-AAA8-3986C1223466}"/>
              </a:ext>
            </a:extLst>
          </p:cNvPr>
          <p:cNvSpPr/>
          <p:nvPr/>
        </p:nvSpPr>
        <p:spPr>
          <a:xfrm>
            <a:off x="1758377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2AA06444-CA7E-2948-801F-98C347094D01}"/>
              </a:ext>
            </a:extLst>
          </p:cNvPr>
          <p:cNvSpPr/>
          <p:nvPr/>
        </p:nvSpPr>
        <p:spPr>
          <a:xfrm>
            <a:off x="2929349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02A0B1EE-2840-5F43-B7D1-2B59D5507A62}"/>
              </a:ext>
            </a:extLst>
          </p:cNvPr>
          <p:cNvSpPr/>
          <p:nvPr/>
        </p:nvSpPr>
        <p:spPr>
          <a:xfrm>
            <a:off x="4100321" y="469740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BA99C4E-555F-8547-96C1-2EE847751E44}"/>
              </a:ext>
            </a:extLst>
          </p:cNvPr>
          <p:cNvSpPr/>
          <p:nvPr/>
        </p:nvSpPr>
        <p:spPr>
          <a:xfrm>
            <a:off x="5271293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068418F0-7330-B345-ACC5-14FBE5AE9019}"/>
              </a:ext>
            </a:extLst>
          </p:cNvPr>
          <p:cNvSpPr/>
          <p:nvPr/>
        </p:nvSpPr>
        <p:spPr>
          <a:xfrm>
            <a:off x="6442265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416EEA4F-874B-B44C-A66E-05D9E812D668}"/>
              </a:ext>
            </a:extLst>
          </p:cNvPr>
          <p:cNvSpPr/>
          <p:nvPr/>
        </p:nvSpPr>
        <p:spPr>
          <a:xfrm>
            <a:off x="7613237" y="467424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17693678-0FEF-8049-8D5F-3A8FE34E6FFB}"/>
              </a:ext>
            </a:extLst>
          </p:cNvPr>
          <p:cNvSpPr/>
          <p:nvPr/>
        </p:nvSpPr>
        <p:spPr>
          <a:xfrm>
            <a:off x="8784209" y="465109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FADE2A42-0D2D-6E4E-BA72-DC1514B8AEBF}"/>
              </a:ext>
            </a:extLst>
          </p:cNvPr>
          <p:cNvSpPr/>
          <p:nvPr/>
        </p:nvSpPr>
        <p:spPr>
          <a:xfrm>
            <a:off x="1758377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32AB35A7-9B97-314F-9288-009E531DAEDA}"/>
              </a:ext>
            </a:extLst>
          </p:cNvPr>
          <p:cNvSpPr/>
          <p:nvPr/>
        </p:nvSpPr>
        <p:spPr>
          <a:xfrm>
            <a:off x="2929349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B84A8348-31FC-C145-A0B3-BBD44AE646FD}"/>
              </a:ext>
            </a:extLst>
          </p:cNvPr>
          <p:cNvSpPr/>
          <p:nvPr/>
        </p:nvSpPr>
        <p:spPr>
          <a:xfrm>
            <a:off x="4100321" y="578927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9F9EF837-FD1D-B448-8D05-9774124A91CF}"/>
              </a:ext>
            </a:extLst>
          </p:cNvPr>
          <p:cNvSpPr/>
          <p:nvPr/>
        </p:nvSpPr>
        <p:spPr>
          <a:xfrm>
            <a:off x="5271293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redondeado 36">
            <a:extLst>
              <a:ext uri="{FF2B5EF4-FFF2-40B4-BE49-F238E27FC236}">
                <a16:creationId xmlns:a16="http://schemas.microsoft.com/office/drawing/2014/main" id="{589900A8-2795-5C4F-9541-A402F1237A62}"/>
              </a:ext>
            </a:extLst>
          </p:cNvPr>
          <p:cNvSpPr/>
          <p:nvPr/>
        </p:nvSpPr>
        <p:spPr>
          <a:xfrm>
            <a:off x="6442265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E148A265-4358-8245-ABB0-4CD2B5BD6FB3}"/>
              </a:ext>
            </a:extLst>
          </p:cNvPr>
          <p:cNvSpPr/>
          <p:nvPr/>
        </p:nvSpPr>
        <p:spPr>
          <a:xfrm>
            <a:off x="7613237" y="576612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redondeado 38">
            <a:extLst>
              <a:ext uri="{FF2B5EF4-FFF2-40B4-BE49-F238E27FC236}">
                <a16:creationId xmlns:a16="http://schemas.microsoft.com/office/drawing/2014/main" id="{0A0DA6EF-FD87-EA4F-9AA9-1D421AC13130}"/>
              </a:ext>
            </a:extLst>
          </p:cNvPr>
          <p:cNvSpPr/>
          <p:nvPr/>
        </p:nvSpPr>
        <p:spPr>
          <a:xfrm>
            <a:off x="8784209" y="57429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F17D8154-1998-AB4F-80BE-2B547D005083}"/>
              </a:ext>
            </a:extLst>
          </p:cNvPr>
          <p:cNvSpPr/>
          <p:nvPr/>
        </p:nvSpPr>
        <p:spPr>
          <a:xfrm>
            <a:off x="2505919" y="190977"/>
            <a:ext cx="6458673" cy="7726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A722672-5D6C-C049-BF25-55980E31E89D}"/>
              </a:ext>
            </a:extLst>
          </p:cNvPr>
          <p:cNvSpPr txBox="1"/>
          <p:nvPr/>
        </p:nvSpPr>
        <p:spPr>
          <a:xfrm>
            <a:off x="4757617" y="346855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gent Orange" pitchFamily="2" charset="0"/>
                <a:cs typeface="Agent Orange" pitchFamily="2" charset="0"/>
              </a:rPr>
              <a:t>MAYO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5D73576-52CE-F049-9A82-623278ECA7AC}"/>
              </a:ext>
            </a:extLst>
          </p:cNvPr>
          <p:cNvSpPr txBox="1"/>
          <p:nvPr/>
        </p:nvSpPr>
        <p:spPr>
          <a:xfrm>
            <a:off x="1838999" y="1187366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LUNES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5381D81-7C01-7149-80CC-2C37537BD0D9}"/>
              </a:ext>
            </a:extLst>
          </p:cNvPr>
          <p:cNvSpPr txBox="1"/>
          <p:nvPr/>
        </p:nvSpPr>
        <p:spPr>
          <a:xfrm>
            <a:off x="2999561" y="1200259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MARTES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9995560-8E16-C14C-A618-0B623CED218A}"/>
              </a:ext>
            </a:extLst>
          </p:cNvPr>
          <p:cNvSpPr txBox="1"/>
          <p:nvPr/>
        </p:nvSpPr>
        <p:spPr>
          <a:xfrm>
            <a:off x="4050439" y="1222974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MIERCOLES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DB50CEA-71E6-5F4F-BCFB-5F34C16CF519}"/>
              </a:ext>
            </a:extLst>
          </p:cNvPr>
          <p:cNvSpPr txBox="1"/>
          <p:nvPr/>
        </p:nvSpPr>
        <p:spPr>
          <a:xfrm rot="18126994">
            <a:off x="4234887" y="1120093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6DBC4F8-D856-F240-902B-49EA9D3433ED}"/>
              </a:ext>
            </a:extLst>
          </p:cNvPr>
          <p:cNvSpPr txBox="1"/>
          <p:nvPr/>
        </p:nvSpPr>
        <p:spPr>
          <a:xfrm>
            <a:off x="5312604" y="1200259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JUEVES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008E51D-EBE4-AB45-A309-9BA61E2C4E67}"/>
              </a:ext>
            </a:extLst>
          </p:cNvPr>
          <p:cNvSpPr txBox="1"/>
          <p:nvPr/>
        </p:nvSpPr>
        <p:spPr>
          <a:xfrm>
            <a:off x="6473909" y="1200259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VIERNES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55AC1C19-A813-2E4F-84E4-3C5C3C1EB666}"/>
              </a:ext>
            </a:extLst>
          </p:cNvPr>
          <p:cNvSpPr txBox="1"/>
          <p:nvPr/>
        </p:nvSpPr>
        <p:spPr>
          <a:xfrm>
            <a:off x="7612185" y="1215697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SABADO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6CCEE2C-7942-194F-B8F0-085EA9075471}"/>
              </a:ext>
            </a:extLst>
          </p:cNvPr>
          <p:cNvSpPr txBox="1"/>
          <p:nvPr/>
        </p:nvSpPr>
        <p:spPr>
          <a:xfrm rot="18126994">
            <a:off x="7779670" y="1098059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49C0A02A-FBFD-1B4F-A555-28A9E74F455C}"/>
              </a:ext>
            </a:extLst>
          </p:cNvPr>
          <p:cNvSpPr txBox="1"/>
          <p:nvPr/>
        </p:nvSpPr>
        <p:spPr>
          <a:xfrm>
            <a:off x="8759171" y="1227268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DOMINGO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0DE47B6D-F8C9-E44E-9CCA-A8EB21086B65}"/>
              </a:ext>
            </a:extLst>
          </p:cNvPr>
          <p:cNvCxnSpPr/>
          <p:nvPr/>
        </p:nvCxnSpPr>
        <p:spPr>
          <a:xfrm>
            <a:off x="138896" y="2835797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165967E6-3720-B843-876C-3156F5224935}"/>
              </a:ext>
            </a:extLst>
          </p:cNvPr>
          <p:cNvCxnSpPr/>
          <p:nvPr/>
        </p:nvCxnSpPr>
        <p:spPr>
          <a:xfrm>
            <a:off x="138896" y="3242840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86700FBD-9EB9-5E4C-B182-BCE9BAC1248C}"/>
              </a:ext>
            </a:extLst>
          </p:cNvPr>
          <p:cNvCxnSpPr/>
          <p:nvPr/>
        </p:nvCxnSpPr>
        <p:spPr>
          <a:xfrm>
            <a:off x="138896" y="3636379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99A70D16-E4AD-AE4A-A6EF-701BE2945145}"/>
              </a:ext>
            </a:extLst>
          </p:cNvPr>
          <p:cNvCxnSpPr/>
          <p:nvPr/>
        </p:nvCxnSpPr>
        <p:spPr>
          <a:xfrm>
            <a:off x="138896" y="4043422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56BC4B31-0559-0648-878E-FDFF2634D8DF}"/>
              </a:ext>
            </a:extLst>
          </p:cNvPr>
          <p:cNvCxnSpPr/>
          <p:nvPr/>
        </p:nvCxnSpPr>
        <p:spPr>
          <a:xfrm>
            <a:off x="138896" y="4471685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79EA23F0-BEFF-2D4F-81A9-EC40D854AAB3}"/>
              </a:ext>
            </a:extLst>
          </p:cNvPr>
          <p:cNvCxnSpPr/>
          <p:nvPr/>
        </p:nvCxnSpPr>
        <p:spPr>
          <a:xfrm>
            <a:off x="138896" y="4878728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E8B195E1-61FB-384F-AD73-CFF1E848D7D5}"/>
              </a:ext>
            </a:extLst>
          </p:cNvPr>
          <p:cNvCxnSpPr/>
          <p:nvPr/>
        </p:nvCxnSpPr>
        <p:spPr>
          <a:xfrm>
            <a:off x="138896" y="5335933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41925099-24EF-B74E-9D45-6718B528FFBD}"/>
              </a:ext>
            </a:extLst>
          </p:cNvPr>
          <p:cNvCxnSpPr/>
          <p:nvPr/>
        </p:nvCxnSpPr>
        <p:spPr>
          <a:xfrm>
            <a:off x="138896" y="5742976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n 50">
            <a:extLst>
              <a:ext uri="{FF2B5EF4-FFF2-40B4-BE49-F238E27FC236}">
                <a16:creationId xmlns:a16="http://schemas.microsoft.com/office/drawing/2014/main" id="{4E7A3F5E-5BD8-4F41-8EBE-F25C29660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4" t="32573" r="73122" b="37916"/>
          <a:stretch/>
        </p:blipFill>
        <p:spPr>
          <a:xfrm>
            <a:off x="3379809" y="218639"/>
            <a:ext cx="570290" cy="712992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5CB0840E-EE8A-B645-9913-6D29B0597A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99" b="29774" l="69106" r="92501">
                        <a14:foregroundMark x1="69886" y1="21476" x2="69586" y2="16357"/>
                        <a14:foregroundMark x1="69586" y1="16357" x2="70006" y2="15697"/>
                        <a14:foregroundMark x1="77425" y1="29474" x2="79964" y2="29834"/>
                        <a14:foregroundMark x1="79964" y1="29834" x2="80304" y2="29594"/>
                        <a14:foregroundMark x1="79824" y1="7259" x2="82164" y2="7199"/>
                        <a14:foregroundMark x1="92162" y1="20996" x2="92521" y2="18756"/>
                        <a14:foregroundMark x1="69106" y1="17856" x2="69166" y2="19236"/>
                      </a14:backgroundRemoval>
                    </a14:imgEffect>
                  </a14:imgLayer>
                </a14:imgProps>
              </a:ext>
            </a:extLst>
          </a:blip>
          <a:srcRect l="67701" t="5058" r="5344" b="68157"/>
          <a:stretch/>
        </p:blipFill>
        <p:spPr>
          <a:xfrm rot="12401869">
            <a:off x="34965" y="522120"/>
            <a:ext cx="1689421" cy="167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6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015B6C9-40EF-5F47-ACEE-941B19B6F263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D5C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7E4C7046-0CF4-8C4D-885F-71ECF913D992}"/>
              </a:ext>
            </a:extLst>
          </p:cNvPr>
          <p:cNvSpPr/>
          <p:nvPr/>
        </p:nvSpPr>
        <p:spPr>
          <a:xfrm>
            <a:off x="1758377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287F5438-680E-3D4F-A36F-296E2109082B}"/>
              </a:ext>
            </a:extLst>
          </p:cNvPr>
          <p:cNvSpPr/>
          <p:nvPr/>
        </p:nvSpPr>
        <p:spPr>
          <a:xfrm>
            <a:off x="2929349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7FBF0D13-EC6A-6A4B-BB86-11274EAFE27E}"/>
              </a:ext>
            </a:extLst>
          </p:cNvPr>
          <p:cNvSpPr/>
          <p:nvPr/>
        </p:nvSpPr>
        <p:spPr>
          <a:xfrm>
            <a:off x="4100321" y="155583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752CD010-CA5E-1A43-9A05-A2C97E307164}"/>
              </a:ext>
            </a:extLst>
          </p:cNvPr>
          <p:cNvSpPr/>
          <p:nvPr/>
        </p:nvSpPr>
        <p:spPr>
          <a:xfrm>
            <a:off x="5271293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D909C493-23A5-2F43-9DE0-4099A4E64EEC}"/>
              </a:ext>
            </a:extLst>
          </p:cNvPr>
          <p:cNvSpPr/>
          <p:nvPr/>
        </p:nvSpPr>
        <p:spPr>
          <a:xfrm>
            <a:off x="6442265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2D2EC3E9-63FA-694A-A12E-C521686BA8F7}"/>
              </a:ext>
            </a:extLst>
          </p:cNvPr>
          <p:cNvSpPr/>
          <p:nvPr/>
        </p:nvSpPr>
        <p:spPr>
          <a:xfrm>
            <a:off x="7613237" y="153268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C39C204-CAA9-9949-BFBF-991B66D7FC65}"/>
              </a:ext>
            </a:extLst>
          </p:cNvPr>
          <p:cNvSpPr/>
          <p:nvPr/>
        </p:nvSpPr>
        <p:spPr>
          <a:xfrm>
            <a:off x="8784209" y="150953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B6650D65-68B0-7047-8745-C30D8284C708}"/>
              </a:ext>
            </a:extLst>
          </p:cNvPr>
          <p:cNvSpPr/>
          <p:nvPr/>
        </p:nvSpPr>
        <p:spPr>
          <a:xfrm>
            <a:off x="1758377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89C2B9EE-CD90-E64B-A313-734EB26DC50D}"/>
              </a:ext>
            </a:extLst>
          </p:cNvPr>
          <p:cNvSpPr/>
          <p:nvPr/>
        </p:nvSpPr>
        <p:spPr>
          <a:xfrm>
            <a:off x="2929349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87CACF00-17EE-B64A-B574-D4DC8BE85034}"/>
              </a:ext>
            </a:extLst>
          </p:cNvPr>
          <p:cNvSpPr/>
          <p:nvPr/>
        </p:nvSpPr>
        <p:spPr>
          <a:xfrm>
            <a:off x="4100321" y="261105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3FE7FCC1-08B1-C14F-B8FC-DE73BD91952E}"/>
              </a:ext>
            </a:extLst>
          </p:cNvPr>
          <p:cNvSpPr/>
          <p:nvPr/>
        </p:nvSpPr>
        <p:spPr>
          <a:xfrm>
            <a:off x="5271293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0B123F0D-EF82-9645-82B3-06FECC53B2AB}"/>
              </a:ext>
            </a:extLst>
          </p:cNvPr>
          <p:cNvSpPr/>
          <p:nvPr/>
        </p:nvSpPr>
        <p:spPr>
          <a:xfrm>
            <a:off x="6442265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B8104D48-E142-304A-A63F-399062714151}"/>
              </a:ext>
            </a:extLst>
          </p:cNvPr>
          <p:cNvSpPr/>
          <p:nvPr/>
        </p:nvSpPr>
        <p:spPr>
          <a:xfrm>
            <a:off x="7613237" y="258790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B2F48C36-A5CE-2749-A15D-538447AD93E2}"/>
              </a:ext>
            </a:extLst>
          </p:cNvPr>
          <p:cNvSpPr/>
          <p:nvPr/>
        </p:nvSpPr>
        <p:spPr>
          <a:xfrm>
            <a:off x="8784209" y="256475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F21D8FDF-F6A6-5846-8FAA-CC8E13067E52}"/>
              </a:ext>
            </a:extLst>
          </p:cNvPr>
          <p:cNvSpPr/>
          <p:nvPr/>
        </p:nvSpPr>
        <p:spPr>
          <a:xfrm>
            <a:off x="1758377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B3516695-FE7E-E14F-BB32-AC4748016DBD}"/>
              </a:ext>
            </a:extLst>
          </p:cNvPr>
          <p:cNvSpPr/>
          <p:nvPr/>
        </p:nvSpPr>
        <p:spPr>
          <a:xfrm>
            <a:off x="2929349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AE55572C-C8BB-BE48-9CC0-2B9D9AB0EF89}"/>
              </a:ext>
            </a:extLst>
          </p:cNvPr>
          <p:cNvSpPr/>
          <p:nvPr/>
        </p:nvSpPr>
        <p:spPr>
          <a:xfrm>
            <a:off x="4100321" y="364217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5CFD6931-1C18-B745-BF6F-ADF88DA14A90}"/>
              </a:ext>
            </a:extLst>
          </p:cNvPr>
          <p:cNvSpPr/>
          <p:nvPr/>
        </p:nvSpPr>
        <p:spPr>
          <a:xfrm>
            <a:off x="5271293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9331072D-2D61-2D42-83F7-C8F299C3D2DE}"/>
              </a:ext>
            </a:extLst>
          </p:cNvPr>
          <p:cNvSpPr/>
          <p:nvPr/>
        </p:nvSpPr>
        <p:spPr>
          <a:xfrm>
            <a:off x="6442265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A1889C25-28D0-7440-BEE9-A36B0F5634C9}"/>
              </a:ext>
            </a:extLst>
          </p:cNvPr>
          <p:cNvSpPr/>
          <p:nvPr/>
        </p:nvSpPr>
        <p:spPr>
          <a:xfrm>
            <a:off x="7613237" y="361902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CF4BC9D8-D163-AA45-907C-0803067AB641}"/>
              </a:ext>
            </a:extLst>
          </p:cNvPr>
          <p:cNvSpPr/>
          <p:nvPr/>
        </p:nvSpPr>
        <p:spPr>
          <a:xfrm>
            <a:off x="8784209" y="359587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90FD94CE-6D5F-764A-AAA8-3986C1223466}"/>
              </a:ext>
            </a:extLst>
          </p:cNvPr>
          <p:cNvSpPr/>
          <p:nvPr/>
        </p:nvSpPr>
        <p:spPr>
          <a:xfrm>
            <a:off x="1758377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2AA06444-CA7E-2948-801F-98C347094D01}"/>
              </a:ext>
            </a:extLst>
          </p:cNvPr>
          <p:cNvSpPr/>
          <p:nvPr/>
        </p:nvSpPr>
        <p:spPr>
          <a:xfrm>
            <a:off x="2929349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02A0B1EE-2840-5F43-B7D1-2B59D5507A62}"/>
              </a:ext>
            </a:extLst>
          </p:cNvPr>
          <p:cNvSpPr/>
          <p:nvPr/>
        </p:nvSpPr>
        <p:spPr>
          <a:xfrm>
            <a:off x="4100321" y="469740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BA99C4E-555F-8547-96C1-2EE847751E44}"/>
              </a:ext>
            </a:extLst>
          </p:cNvPr>
          <p:cNvSpPr/>
          <p:nvPr/>
        </p:nvSpPr>
        <p:spPr>
          <a:xfrm>
            <a:off x="5271293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068418F0-7330-B345-ACC5-14FBE5AE9019}"/>
              </a:ext>
            </a:extLst>
          </p:cNvPr>
          <p:cNvSpPr/>
          <p:nvPr/>
        </p:nvSpPr>
        <p:spPr>
          <a:xfrm>
            <a:off x="6442265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416EEA4F-874B-B44C-A66E-05D9E812D668}"/>
              </a:ext>
            </a:extLst>
          </p:cNvPr>
          <p:cNvSpPr/>
          <p:nvPr/>
        </p:nvSpPr>
        <p:spPr>
          <a:xfrm>
            <a:off x="7613237" y="467424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17693678-0FEF-8049-8D5F-3A8FE34E6FFB}"/>
              </a:ext>
            </a:extLst>
          </p:cNvPr>
          <p:cNvSpPr/>
          <p:nvPr/>
        </p:nvSpPr>
        <p:spPr>
          <a:xfrm>
            <a:off x="8784209" y="465109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FADE2A42-0D2D-6E4E-BA72-DC1514B8AEBF}"/>
              </a:ext>
            </a:extLst>
          </p:cNvPr>
          <p:cNvSpPr/>
          <p:nvPr/>
        </p:nvSpPr>
        <p:spPr>
          <a:xfrm>
            <a:off x="1758377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32AB35A7-9B97-314F-9288-009E531DAEDA}"/>
              </a:ext>
            </a:extLst>
          </p:cNvPr>
          <p:cNvSpPr/>
          <p:nvPr/>
        </p:nvSpPr>
        <p:spPr>
          <a:xfrm>
            <a:off x="2929349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B84A8348-31FC-C145-A0B3-BBD44AE646FD}"/>
              </a:ext>
            </a:extLst>
          </p:cNvPr>
          <p:cNvSpPr/>
          <p:nvPr/>
        </p:nvSpPr>
        <p:spPr>
          <a:xfrm>
            <a:off x="4100321" y="578927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9F9EF837-FD1D-B448-8D05-9774124A91CF}"/>
              </a:ext>
            </a:extLst>
          </p:cNvPr>
          <p:cNvSpPr/>
          <p:nvPr/>
        </p:nvSpPr>
        <p:spPr>
          <a:xfrm>
            <a:off x="5271293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redondeado 36">
            <a:extLst>
              <a:ext uri="{FF2B5EF4-FFF2-40B4-BE49-F238E27FC236}">
                <a16:creationId xmlns:a16="http://schemas.microsoft.com/office/drawing/2014/main" id="{589900A8-2795-5C4F-9541-A402F1237A62}"/>
              </a:ext>
            </a:extLst>
          </p:cNvPr>
          <p:cNvSpPr/>
          <p:nvPr/>
        </p:nvSpPr>
        <p:spPr>
          <a:xfrm>
            <a:off x="6442265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E148A265-4358-8245-ABB0-4CD2B5BD6FB3}"/>
              </a:ext>
            </a:extLst>
          </p:cNvPr>
          <p:cNvSpPr/>
          <p:nvPr/>
        </p:nvSpPr>
        <p:spPr>
          <a:xfrm>
            <a:off x="7613237" y="576612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redondeado 38">
            <a:extLst>
              <a:ext uri="{FF2B5EF4-FFF2-40B4-BE49-F238E27FC236}">
                <a16:creationId xmlns:a16="http://schemas.microsoft.com/office/drawing/2014/main" id="{0A0DA6EF-FD87-EA4F-9AA9-1D421AC13130}"/>
              </a:ext>
            </a:extLst>
          </p:cNvPr>
          <p:cNvSpPr/>
          <p:nvPr/>
        </p:nvSpPr>
        <p:spPr>
          <a:xfrm>
            <a:off x="8784209" y="57429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F17D8154-1998-AB4F-80BE-2B547D005083}"/>
              </a:ext>
            </a:extLst>
          </p:cNvPr>
          <p:cNvSpPr/>
          <p:nvPr/>
        </p:nvSpPr>
        <p:spPr>
          <a:xfrm>
            <a:off x="2505919" y="190977"/>
            <a:ext cx="6458673" cy="7726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A722672-5D6C-C049-BF25-55980E31E89D}"/>
              </a:ext>
            </a:extLst>
          </p:cNvPr>
          <p:cNvSpPr txBox="1"/>
          <p:nvPr/>
        </p:nvSpPr>
        <p:spPr>
          <a:xfrm>
            <a:off x="4757617" y="346855"/>
            <a:ext cx="1999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gent Orange" pitchFamily="2" charset="0"/>
                <a:cs typeface="Agent Orange" pitchFamily="2" charset="0"/>
              </a:rPr>
              <a:t>JUNIO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5D73576-52CE-F049-9A82-623278ECA7AC}"/>
              </a:ext>
            </a:extLst>
          </p:cNvPr>
          <p:cNvSpPr txBox="1"/>
          <p:nvPr/>
        </p:nvSpPr>
        <p:spPr>
          <a:xfrm>
            <a:off x="1838999" y="1187366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LUNES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5381D81-7C01-7149-80CC-2C37537BD0D9}"/>
              </a:ext>
            </a:extLst>
          </p:cNvPr>
          <p:cNvSpPr txBox="1"/>
          <p:nvPr/>
        </p:nvSpPr>
        <p:spPr>
          <a:xfrm>
            <a:off x="2999561" y="1200259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MARTES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9995560-8E16-C14C-A618-0B623CED218A}"/>
              </a:ext>
            </a:extLst>
          </p:cNvPr>
          <p:cNvSpPr txBox="1"/>
          <p:nvPr/>
        </p:nvSpPr>
        <p:spPr>
          <a:xfrm>
            <a:off x="4050439" y="1222974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MIERCOLES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DB50CEA-71E6-5F4F-BCFB-5F34C16CF519}"/>
              </a:ext>
            </a:extLst>
          </p:cNvPr>
          <p:cNvSpPr txBox="1"/>
          <p:nvPr/>
        </p:nvSpPr>
        <p:spPr>
          <a:xfrm rot="18126994">
            <a:off x="4234887" y="1120093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6DBC4F8-D856-F240-902B-49EA9D3433ED}"/>
              </a:ext>
            </a:extLst>
          </p:cNvPr>
          <p:cNvSpPr txBox="1"/>
          <p:nvPr/>
        </p:nvSpPr>
        <p:spPr>
          <a:xfrm>
            <a:off x="5312604" y="1200259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JUEVES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008E51D-EBE4-AB45-A309-9BA61E2C4E67}"/>
              </a:ext>
            </a:extLst>
          </p:cNvPr>
          <p:cNvSpPr txBox="1"/>
          <p:nvPr/>
        </p:nvSpPr>
        <p:spPr>
          <a:xfrm>
            <a:off x="6473909" y="1200259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VIERNES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55AC1C19-A813-2E4F-84E4-3C5C3C1EB666}"/>
              </a:ext>
            </a:extLst>
          </p:cNvPr>
          <p:cNvSpPr txBox="1"/>
          <p:nvPr/>
        </p:nvSpPr>
        <p:spPr>
          <a:xfrm>
            <a:off x="7612185" y="1215697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SABADO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6CCEE2C-7942-194F-B8F0-085EA9075471}"/>
              </a:ext>
            </a:extLst>
          </p:cNvPr>
          <p:cNvSpPr txBox="1"/>
          <p:nvPr/>
        </p:nvSpPr>
        <p:spPr>
          <a:xfrm rot="18126994">
            <a:off x="7779670" y="1098059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49C0A02A-FBFD-1B4F-A555-28A9E74F455C}"/>
              </a:ext>
            </a:extLst>
          </p:cNvPr>
          <p:cNvSpPr txBox="1"/>
          <p:nvPr/>
        </p:nvSpPr>
        <p:spPr>
          <a:xfrm>
            <a:off x="8759171" y="1227268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DOMINGO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0DE47B6D-F8C9-E44E-9CCA-A8EB21086B65}"/>
              </a:ext>
            </a:extLst>
          </p:cNvPr>
          <p:cNvCxnSpPr/>
          <p:nvPr/>
        </p:nvCxnSpPr>
        <p:spPr>
          <a:xfrm>
            <a:off x="138896" y="2835797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165967E6-3720-B843-876C-3156F5224935}"/>
              </a:ext>
            </a:extLst>
          </p:cNvPr>
          <p:cNvCxnSpPr/>
          <p:nvPr/>
        </p:nvCxnSpPr>
        <p:spPr>
          <a:xfrm>
            <a:off x="138896" y="3242840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86700FBD-9EB9-5E4C-B182-BCE9BAC1248C}"/>
              </a:ext>
            </a:extLst>
          </p:cNvPr>
          <p:cNvCxnSpPr/>
          <p:nvPr/>
        </p:nvCxnSpPr>
        <p:spPr>
          <a:xfrm>
            <a:off x="138896" y="3636379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99A70D16-E4AD-AE4A-A6EF-701BE2945145}"/>
              </a:ext>
            </a:extLst>
          </p:cNvPr>
          <p:cNvCxnSpPr/>
          <p:nvPr/>
        </p:nvCxnSpPr>
        <p:spPr>
          <a:xfrm>
            <a:off x="138896" y="4043422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56BC4B31-0559-0648-878E-FDFF2634D8DF}"/>
              </a:ext>
            </a:extLst>
          </p:cNvPr>
          <p:cNvCxnSpPr/>
          <p:nvPr/>
        </p:nvCxnSpPr>
        <p:spPr>
          <a:xfrm>
            <a:off x="138896" y="4471685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79EA23F0-BEFF-2D4F-81A9-EC40D854AAB3}"/>
              </a:ext>
            </a:extLst>
          </p:cNvPr>
          <p:cNvCxnSpPr/>
          <p:nvPr/>
        </p:nvCxnSpPr>
        <p:spPr>
          <a:xfrm>
            <a:off x="138896" y="4878728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E8B195E1-61FB-384F-AD73-CFF1E848D7D5}"/>
              </a:ext>
            </a:extLst>
          </p:cNvPr>
          <p:cNvCxnSpPr/>
          <p:nvPr/>
        </p:nvCxnSpPr>
        <p:spPr>
          <a:xfrm>
            <a:off x="138896" y="5335933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41925099-24EF-B74E-9D45-6718B528FFBD}"/>
              </a:ext>
            </a:extLst>
          </p:cNvPr>
          <p:cNvCxnSpPr/>
          <p:nvPr/>
        </p:nvCxnSpPr>
        <p:spPr>
          <a:xfrm>
            <a:off x="138896" y="5742976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n 50">
            <a:extLst>
              <a:ext uri="{FF2B5EF4-FFF2-40B4-BE49-F238E27FC236}">
                <a16:creationId xmlns:a16="http://schemas.microsoft.com/office/drawing/2014/main" id="{4E7A3F5E-5BD8-4F41-8EBE-F25C29660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40" t="32591" r="44403" b="33664"/>
          <a:stretch/>
        </p:blipFill>
        <p:spPr>
          <a:xfrm>
            <a:off x="3379809" y="218639"/>
            <a:ext cx="586490" cy="712992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DE706D02-8A76-404A-ACD2-4F39C55A00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38" b="29454" l="36913" r="64307">
                        <a14:foregroundMark x1="38112" y1="10218" x2="38112" y2="9318"/>
                        <a14:foregroundMark x1="62507" y1="13257" x2="62987" y2="16057"/>
                        <a14:foregroundMark x1="49010" y1="29414" x2="52090" y2="29494"/>
                        <a14:foregroundMark x1="62927" y1="10298" x2="62148" y2="8118"/>
                        <a14:foregroundMark x1="63347" y1="9378" x2="64327" y2="9318"/>
                        <a14:foregroundMark x1="36913" y1="9598" x2="37333" y2="10018"/>
                      </a14:backgroundRemoval>
                    </a14:imgEffect>
                  </a14:imgLayer>
                </a14:imgProps>
              </a:ext>
            </a:extLst>
          </a:blip>
          <a:srcRect l="34586" t="5058" r="34700" b="68495"/>
          <a:stretch/>
        </p:blipFill>
        <p:spPr>
          <a:xfrm rot="20396655">
            <a:off x="92972" y="666726"/>
            <a:ext cx="1659417" cy="142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015B6C9-40EF-5F47-ACEE-941B19B6F263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B0E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7E4C7046-0CF4-8C4D-885F-71ECF913D992}"/>
              </a:ext>
            </a:extLst>
          </p:cNvPr>
          <p:cNvSpPr/>
          <p:nvPr/>
        </p:nvSpPr>
        <p:spPr>
          <a:xfrm>
            <a:off x="1758377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287F5438-680E-3D4F-A36F-296E2109082B}"/>
              </a:ext>
            </a:extLst>
          </p:cNvPr>
          <p:cNvSpPr/>
          <p:nvPr/>
        </p:nvSpPr>
        <p:spPr>
          <a:xfrm>
            <a:off x="2929349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7FBF0D13-EC6A-6A4B-BB86-11274EAFE27E}"/>
              </a:ext>
            </a:extLst>
          </p:cNvPr>
          <p:cNvSpPr/>
          <p:nvPr/>
        </p:nvSpPr>
        <p:spPr>
          <a:xfrm>
            <a:off x="4100321" y="155583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752CD010-CA5E-1A43-9A05-A2C97E307164}"/>
              </a:ext>
            </a:extLst>
          </p:cNvPr>
          <p:cNvSpPr/>
          <p:nvPr/>
        </p:nvSpPr>
        <p:spPr>
          <a:xfrm>
            <a:off x="5271293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D909C493-23A5-2F43-9DE0-4099A4E64EEC}"/>
              </a:ext>
            </a:extLst>
          </p:cNvPr>
          <p:cNvSpPr/>
          <p:nvPr/>
        </p:nvSpPr>
        <p:spPr>
          <a:xfrm>
            <a:off x="6442265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2D2EC3E9-63FA-694A-A12E-C521686BA8F7}"/>
              </a:ext>
            </a:extLst>
          </p:cNvPr>
          <p:cNvSpPr/>
          <p:nvPr/>
        </p:nvSpPr>
        <p:spPr>
          <a:xfrm>
            <a:off x="7613237" y="153268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C39C204-CAA9-9949-BFBF-991B66D7FC65}"/>
              </a:ext>
            </a:extLst>
          </p:cNvPr>
          <p:cNvSpPr/>
          <p:nvPr/>
        </p:nvSpPr>
        <p:spPr>
          <a:xfrm>
            <a:off x="8784209" y="150953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B6650D65-68B0-7047-8745-C30D8284C708}"/>
              </a:ext>
            </a:extLst>
          </p:cNvPr>
          <p:cNvSpPr/>
          <p:nvPr/>
        </p:nvSpPr>
        <p:spPr>
          <a:xfrm>
            <a:off x="1758377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89C2B9EE-CD90-E64B-A313-734EB26DC50D}"/>
              </a:ext>
            </a:extLst>
          </p:cNvPr>
          <p:cNvSpPr/>
          <p:nvPr/>
        </p:nvSpPr>
        <p:spPr>
          <a:xfrm>
            <a:off x="2929349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87CACF00-17EE-B64A-B574-D4DC8BE85034}"/>
              </a:ext>
            </a:extLst>
          </p:cNvPr>
          <p:cNvSpPr/>
          <p:nvPr/>
        </p:nvSpPr>
        <p:spPr>
          <a:xfrm>
            <a:off x="4100321" y="261105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3FE7FCC1-08B1-C14F-B8FC-DE73BD91952E}"/>
              </a:ext>
            </a:extLst>
          </p:cNvPr>
          <p:cNvSpPr/>
          <p:nvPr/>
        </p:nvSpPr>
        <p:spPr>
          <a:xfrm>
            <a:off x="5271293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0B123F0D-EF82-9645-82B3-06FECC53B2AB}"/>
              </a:ext>
            </a:extLst>
          </p:cNvPr>
          <p:cNvSpPr/>
          <p:nvPr/>
        </p:nvSpPr>
        <p:spPr>
          <a:xfrm>
            <a:off x="6442265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B8104D48-E142-304A-A63F-399062714151}"/>
              </a:ext>
            </a:extLst>
          </p:cNvPr>
          <p:cNvSpPr/>
          <p:nvPr/>
        </p:nvSpPr>
        <p:spPr>
          <a:xfrm>
            <a:off x="7613237" y="258790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B2F48C36-A5CE-2749-A15D-538447AD93E2}"/>
              </a:ext>
            </a:extLst>
          </p:cNvPr>
          <p:cNvSpPr/>
          <p:nvPr/>
        </p:nvSpPr>
        <p:spPr>
          <a:xfrm>
            <a:off x="8784209" y="256475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F21D8FDF-F6A6-5846-8FAA-CC8E13067E52}"/>
              </a:ext>
            </a:extLst>
          </p:cNvPr>
          <p:cNvSpPr/>
          <p:nvPr/>
        </p:nvSpPr>
        <p:spPr>
          <a:xfrm>
            <a:off x="1758377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B3516695-FE7E-E14F-BB32-AC4748016DBD}"/>
              </a:ext>
            </a:extLst>
          </p:cNvPr>
          <p:cNvSpPr/>
          <p:nvPr/>
        </p:nvSpPr>
        <p:spPr>
          <a:xfrm>
            <a:off x="2929349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AE55572C-C8BB-BE48-9CC0-2B9D9AB0EF89}"/>
              </a:ext>
            </a:extLst>
          </p:cNvPr>
          <p:cNvSpPr/>
          <p:nvPr/>
        </p:nvSpPr>
        <p:spPr>
          <a:xfrm>
            <a:off x="4100321" y="364217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5CFD6931-1C18-B745-BF6F-ADF88DA14A90}"/>
              </a:ext>
            </a:extLst>
          </p:cNvPr>
          <p:cNvSpPr/>
          <p:nvPr/>
        </p:nvSpPr>
        <p:spPr>
          <a:xfrm>
            <a:off x="5271293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9331072D-2D61-2D42-83F7-C8F299C3D2DE}"/>
              </a:ext>
            </a:extLst>
          </p:cNvPr>
          <p:cNvSpPr/>
          <p:nvPr/>
        </p:nvSpPr>
        <p:spPr>
          <a:xfrm>
            <a:off x="6442265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A1889C25-28D0-7440-BEE9-A36B0F5634C9}"/>
              </a:ext>
            </a:extLst>
          </p:cNvPr>
          <p:cNvSpPr/>
          <p:nvPr/>
        </p:nvSpPr>
        <p:spPr>
          <a:xfrm>
            <a:off x="7613237" y="361902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CF4BC9D8-D163-AA45-907C-0803067AB641}"/>
              </a:ext>
            </a:extLst>
          </p:cNvPr>
          <p:cNvSpPr/>
          <p:nvPr/>
        </p:nvSpPr>
        <p:spPr>
          <a:xfrm>
            <a:off x="8784209" y="359587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90FD94CE-6D5F-764A-AAA8-3986C1223466}"/>
              </a:ext>
            </a:extLst>
          </p:cNvPr>
          <p:cNvSpPr/>
          <p:nvPr/>
        </p:nvSpPr>
        <p:spPr>
          <a:xfrm>
            <a:off x="1758377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2AA06444-CA7E-2948-801F-98C347094D01}"/>
              </a:ext>
            </a:extLst>
          </p:cNvPr>
          <p:cNvSpPr/>
          <p:nvPr/>
        </p:nvSpPr>
        <p:spPr>
          <a:xfrm>
            <a:off x="2929349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02A0B1EE-2840-5F43-B7D1-2B59D5507A62}"/>
              </a:ext>
            </a:extLst>
          </p:cNvPr>
          <p:cNvSpPr/>
          <p:nvPr/>
        </p:nvSpPr>
        <p:spPr>
          <a:xfrm>
            <a:off x="4100321" y="469740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BA99C4E-555F-8547-96C1-2EE847751E44}"/>
              </a:ext>
            </a:extLst>
          </p:cNvPr>
          <p:cNvSpPr/>
          <p:nvPr/>
        </p:nvSpPr>
        <p:spPr>
          <a:xfrm>
            <a:off x="5271293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068418F0-7330-B345-ACC5-14FBE5AE9019}"/>
              </a:ext>
            </a:extLst>
          </p:cNvPr>
          <p:cNvSpPr/>
          <p:nvPr/>
        </p:nvSpPr>
        <p:spPr>
          <a:xfrm>
            <a:off x="6442265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416EEA4F-874B-B44C-A66E-05D9E812D668}"/>
              </a:ext>
            </a:extLst>
          </p:cNvPr>
          <p:cNvSpPr/>
          <p:nvPr/>
        </p:nvSpPr>
        <p:spPr>
          <a:xfrm>
            <a:off x="7613237" y="467424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17693678-0FEF-8049-8D5F-3A8FE34E6FFB}"/>
              </a:ext>
            </a:extLst>
          </p:cNvPr>
          <p:cNvSpPr/>
          <p:nvPr/>
        </p:nvSpPr>
        <p:spPr>
          <a:xfrm>
            <a:off x="8784209" y="465109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FADE2A42-0D2D-6E4E-BA72-DC1514B8AEBF}"/>
              </a:ext>
            </a:extLst>
          </p:cNvPr>
          <p:cNvSpPr/>
          <p:nvPr/>
        </p:nvSpPr>
        <p:spPr>
          <a:xfrm>
            <a:off x="1758377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32AB35A7-9B97-314F-9288-009E531DAEDA}"/>
              </a:ext>
            </a:extLst>
          </p:cNvPr>
          <p:cNvSpPr/>
          <p:nvPr/>
        </p:nvSpPr>
        <p:spPr>
          <a:xfrm>
            <a:off x="2929349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B84A8348-31FC-C145-A0B3-BBD44AE646FD}"/>
              </a:ext>
            </a:extLst>
          </p:cNvPr>
          <p:cNvSpPr/>
          <p:nvPr/>
        </p:nvSpPr>
        <p:spPr>
          <a:xfrm>
            <a:off x="4100321" y="578927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9F9EF837-FD1D-B448-8D05-9774124A91CF}"/>
              </a:ext>
            </a:extLst>
          </p:cNvPr>
          <p:cNvSpPr/>
          <p:nvPr/>
        </p:nvSpPr>
        <p:spPr>
          <a:xfrm>
            <a:off x="5271293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redondeado 36">
            <a:extLst>
              <a:ext uri="{FF2B5EF4-FFF2-40B4-BE49-F238E27FC236}">
                <a16:creationId xmlns:a16="http://schemas.microsoft.com/office/drawing/2014/main" id="{589900A8-2795-5C4F-9541-A402F1237A62}"/>
              </a:ext>
            </a:extLst>
          </p:cNvPr>
          <p:cNvSpPr/>
          <p:nvPr/>
        </p:nvSpPr>
        <p:spPr>
          <a:xfrm>
            <a:off x="6442265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E148A265-4358-8245-ABB0-4CD2B5BD6FB3}"/>
              </a:ext>
            </a:extLst>
          </p:cNvPr>
          <p:cNvSpPr/>
          <p:nvPr/>
        </p:nvSpPr>
        <p:spPr>
          <a:xfrm>
            <a:off x="7613237" y="576612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redondeado 38">
            <a:extLst>
              <a:ext uri="{FF2B5EF4-FFF2-40B4-BE49-F238E27FC236}">
                <a16:creationId xmlns:a16="http://schemas.microsoft.com/office/drawing/2014/main" id="{0A0DA6EF-FD87-EA4F-9AA9-1D421AC13130}"/>
              </a:ext>
            </a:extLst>
          </p:cNvPr>
          <p:cNvSpPr/>
          <p:nvPr/>
        </p:nvSpPr>
        <p:spPr>
          <a:xfrm>
            <a:off x="8784209" y="57429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F17D8154-1998-AB4F-80BE-2B547D005083}"/>
              </a:ext>
            </a:extLst>
          </p:cNvPr>
          <p:cNvSpPr/>
          <p:nvPr/>
        </p:nvSpPr>
        <p:spPr>
          <a:xfrm>
            <a:off x="2505919" y="190977"/>
            <a:ext cx="6458673" cy="7726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A722672-5D6C-C049-BF25-55980E31E89D}"/>
              </a:ext>
            </a:extLst>
          </p:cNvPr>
          <p:cNvSpPr txBox="1"/>
          <p:nvPr/>
        </p:nvSpPr>
        <p:spPr>
          <a:xfrm>
            <a:off x="4757617" y="346855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gent Orange" pitchFamily="2" charset="0"/>
                <a:cs typeface="Agent Orange" pitchFamily="2" charset="0"/>
              </a:rPr>
              <a:t>JULIO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5D73576-52CE-F049-9A82-623278ECA7AC}"/>
              </a:ext>
            </a:extLst>
          </p:cNvPr>
          <p:cNvSpPr txBox="1"/>
          <p:nvPr/>
        </p:nvSpPr>
        <p:spPr>
          <a:xfrm>
            <a:off x="1838999" y="1187366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LUNES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5381D81-7C01-7149-80CC-2C37537BD0D9}"/>
              </a:ext>
            </a:extLst>
          </p:cNvPr>
          <p:cNvSpPr txBox="1"/>
          <p:nvPr/>
        </p:nvSpPr>
        <p:spPr>
          <a:xfrm>
            <a:off x="2999561" y="1200259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MARTES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9995560-8E16-C14C-A618-0B623CED218A}"/>
              </a:ext>
            </a:extLst>
          </p:cNvPr>
          <p:cNvSpPr txBox="1"/>
          <p:nvPr/>
        </p:nvSpPr>
        <p:spPr>
          <a:xfrm>
            <a:off x="4050439" y="1222974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MIERCOLES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DB50CEA-71E6-5F4F-BCFB-5F34C16CF519}"/>
              </a:ext>
            </a:extLst>
          </p:cNvPr>
          <p:cNvSpPr txBox="1"/>
          <p:nvPr/>
        </p:nvSpPr>
        <p:spPr>
          <a:xfrm rot="18126994">
            <a:off x="4234887" y="1120093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6DBC4F8-D856-F240-902B-49EA9D3433ED}"/>
              </a:ext>
            </a:extLst>
          </p:cNvPr>
          <p:cNvSpPr txBox="1"/>
          <p:nvPr/>
        </p:nvSpPr>
        <p:spPr>
          <a:xfrm>
            <a:off x="5312604" y="1200259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JUEVES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008E51D-EBE4-AB45-A309-9BA61E2C4E67}"/>
              </a:ext>
            </a:extLst>
          </p:cNvPr>
          <p:cNvSpPr txBox="1"/>
          <p:nvPr/>
        </p:nvSpPr>
        <p:spPr>
          <a:xfrm>
            <a:off x="6473909" y="1200259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VIERNES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55AC1C19-A813-2E4F-84E4-3C5C3C1EB666}"/>
              </a:ext>
            </a:extLst>
          </p:cNvPr>
          <p:cNvSpPr txBox="1"/>
          <p:nvPr/>
        </p:nvSpPr>
        <p:spPr>
          <a:xfrm>
            <a:off x="7612185" y="1215697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SABADO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6CCEE2C-7942-194F-B8F0-085EA9075471}"/>
              </a:ext>
            </a:extLst>
          </p:cNvPr>
          <p:cNvSpPr txBox="1"/>
          <p:nvPr/>
        </p:nvSpPr>
        <p:spPr>
          <a:xfrm rot="18126994">
            <a:off x="7779670" y="1098059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49C0A02A-FBFD-1B4F-A555-28A9E74F455C}"/>
              </a:ext>
            </a:extLst>
          </p:cNvPr>
          <p:cNvSpPr txBox="1"/>
          <p:nvPr/>
        </p:nvSpPr>
        <p:spPr>
          <a:xfrm>
            <a:off x="8759171" y="1227268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DOMINGO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0DE47B6D-F8C9-E44E-9CCA-A8EB21086B65}"/>
              </a:ext>
            </a:extLst>
          </p:cNvPr>
          <p:cNvCxnSpPr/>
          <p:nvPr/>
        </p:nvCxnSpPr>
        <p:spPr>
          <a:xfrm>
            <a:off x="138896" y="2835797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165967E6-3720-B843-876C-3156F5224935}"/>
              </a:ext>
            </a:extLst>
          </p:cNvPr>
          <p:cNvCxnSpPr/>
          <p:nvPr/>
        </p:nvCxnSpPr>
        <p:spPr>
          <a:xfrm>
            <a:off x="138896" y="3242840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86700FBD-9EB9-5E4C-B182-BCE9BAC1248C}"/>
              </a:ext>
            </a:extLst>
          </p:cNvPr>
          <p:cNvCxnSpPr/>
          <p:nvPr/>
        </p:nvCxnSpPr>
        <p:spPr>
          <a:xfrm>
            <a:off x="138896" y="3636379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99A70D16-E4AD-AE4A-A6EF-701BE2945145}"/>
              </a:ext>
            </a:extLst>
          </p:cNvPr>
          <p:cNvCxnSpPr/>
          <p:nvPr/>
        </p:nvCxnSpPr>
        <p:spPr>
          <a:xfrm>
            <a:off x="138896" y="4043422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56BC4B31-0559-0648-878E-FDFF2634D8DF}"/>
              </a:ext>
            </a:extLst>
          </p:cNvPr>
          <p:cNvCxnSpPr/>
          <p:nvPr/>
        </p:nvCxnSpPr>
        <p:spPr>
          <a:xfrm>
            <a:off x="138896" y="4471685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79EA23F0-BEFF-2D4F-81A9-EC40D854AAB3}"/>
              </a:ext>
            </a:extLst>
          </p:cNvPr>
          <p:cNvCxnSpPr/>
          <p:nvPr/>
        </p:nvCxnSpPr>
        <p:spPr>
          <a:xfrm>
            <a:off x="138896" y="4878728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E8B195E1-61FB-384F-AD73-CFF1E848D7D5}"/>
              </a:ext>
            </a:extLst>
          </p:cNvPr>
          <p:cNvCxnSpPr/>
          <p:nvPr/>
        </p:nvCxnSpPr>
        <p:spPr>
          <a:xfrm>
            <a:off x="138896" y="5335933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41925099-24EF-B74E-9D45-6718B528FFBD}"/>
              </a:ext>
            </a:extLst>
          </p:cNvPr>
          <p:cNvCxnSpPr/>
          <p:nvPr/>
        </p:nvCxnSpPr>
        <p:spPr>
          <a:xfrm>
            <a:off x="138896" y="5742976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n 50">
            <a:extLst>
              <a:ext uri="{FF2B5EF4-FFF2-40B4-BE49-F238E27FC236}">
                <a16:creationId xmlns:a16="http://schemas.microsoft.com/office/drawing/2014/main" id="{4E7A3F5E-5BD8-4F41-8EBE-F25C29660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29" t="-250" r="20914" b="66505"/>
          <a:stretch/>
        </p:blipFill>
        <p:spPr>
          <a:xfrm>
            <a:off x="3379809" y="218639"/>
            <a:ext cx="586490" cy="712992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A404530F-4217-4446-AB32-1A473846B0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286" b="92821" l="7379" r="33853">
                        <a14:foregroundMark x1="9358" y1="83323" x2="9658" y2="80144"/>
                        <a14:foregroundMark x1="9658" y1="80144" x2="8258" y2="82444"/>
                        <a14:foregroundMark x1="8258" y1="82444" x2="8458" y2="83823"/>
                        <a14:foregroundMark x1="19576" y1="91382" x2="22076" y2="92202"/>
                        <a14:foregroundMark x1="22076" y1="92202" x2="22875" y2="91762"/>
                        <a14:foregroundMark x1="7379" y1="83003" x2="7958" y2="84323"/>
                        <a14:foregroundMark x1="19376" y1="68326" x2="21036" y2="68386"/>
                        <a14:foregroundMark x1="33433" y1="78804" x2="33873" y2="82623"/>
                        <a14:foregroundMark x1="18756" y1="92521" x2="21436" y2="92821"/>
                        <a14:foregroundMark x1="21436" y1="92821" x2="22116" y2="92661"/>
                        <a14:foregroundMark x1="10118" y1="74925" x2="12378" y2="76765"/>
                        <a14:foregroundMark x1="12378" y1="76765" x2="13177" y2="80804"/>
                        <a14:foregroundMark x1="13177" y1="80804" x2="11938" y2="86543"/>
                        <a14:foregroundMark x1="11938" y1="86543" x2="11958" y2="86683"/>
                      </a14:backgroundRemoval>
                    </a14:imgEffect>
                  </a14:imgLayer>
                </a14:imgProps>
              </a:ext>
            </a:extLst>
          </a:blip>
          <a:srcRect l="6300" t="65935" r="64656" b="6330"/>
          <a:stretch/>
        </p:blipFill>
        <p:spPr>
          <a:xfrm>
            <a:off x="46283" y="346855"/>
            <a:ext cx="1769584" cy="168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35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015B6C9-40EF-5F47-ACEE-941B19B6F263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AC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7E4C7046-0CF4-8C4D-885F-71ECF913D992}"/>
              </a:ext>
            </a:extLst>
          </p:cNvPr>
          <p:cNvSpPr/>
          <p:nvPr/>
        </p:nvSpPr>
        <p:spPr>
          <a:xfrm>
            <a:off x="1758377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287F5438-680E-3D4F-A36F-296E2109082B}"/>
              </a:ext>
            </a:extLst>
          </p:cNvPr>
          <p:cNvSpPr/>
          <p:nvPr/>
        </p:nvSpPr>
        <p:spPr>
          <a:xfrm>
            <a:off x="2929349" y="155583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7FBF0D13-EC6A-6A4B-BB86-11274EAFE27E}"/>
              </a:ext>
            </a:extLst>
          </p:cNvPr>
          <p:cNvSpPr/>
          <p:nvPr/>
        </p:nvSpPr>
        <p:spPr>
          <a:xfrm>
            <a:off x="4100321" y="155583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752CD010-CA5E-1A43-9A05-A2C97E307164}"/>
              </a:ext>
            </a:extLst>
          </p:cNvPr>
          <p:cNvSpPr/>
          <p:nvPr/>
        </p:nvSpPr>
        <p:spPr>
          <a:xfrm>
            <a:off x="5271293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D909C493-23A5-2F43-9DE0-4099A4E64EEC}"/>
              </a:ext>
            </a:extLst>
          </p:cNvPr>
          <p:cNvSpPr/>
          <p:nvPr/>
        </p:nvSpPr>
        <p:spPr>
          <a:xfrm>
            <a:off x="6442265" y="153268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2D2EC3E9-63FA-694A-A12E-C521686BA8F7}"/>
              </a:ext>
            </a:extLst>
          </p:cNvPr>
          <p:cNvSpPr/>
          <p:nvPr/>
        </p:nvSpPr>
        <p:spPr>
          <a:xfrm>
            <a:off x="7613237" y="153268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C39C204-CAA9-9949-BFBF-991B66D7FC65}"/>
              </a:ext>
            </a:extLst>
          </p:cNvPr>
          <p:cNvSpPr/>
          <p:nvPr/>
        </p:nvSpPr>
        <p:spPr>
          <a:xfrm>
            <a:off x="8784209" y="150953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B6650D65-68B0-7047-8745-C30D8284C708}"/>
              </a:ext>
            </a:extLst>
          </p:cNvPr>
          <p:cNvSpPr/>
          <p:nvPr/>
        </p:nvSpPr>
        <p:spPr>
          <a:xfrm>
            <a:off x="1758377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89C2B9EE-CD90-E64B-A313-734EB26DC50D}"/>
              </a:ext>
            </a:extLst>
          </p:cNvPr>
          <p:cNvSpPr/>
          <p:nvPr/>
        </p:nvSpPr>
        <p:spPr>
          <a:xfrm>
            <a:off x="2929349" y="261105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87CACF00-17EE-B64A-B574-D4DC8BE85034}"/>
              </a:ext>
            </a:extLst>
          </p:cNvPr>
          <p:cNvSpPr/>
          <p:nvPr/>
        </p:nvSpPr>
        <p:spPr>
          <a:xfrm>
            <a:off x="4100321" y="261105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3FE7FCC1-08B1-C14F-B8FC-DE73BD91952E}"/>
              </a:ext>
            </a:extLst>
          </p:cNvPr>
          <p:cNvSpPr/>
          <p:nvPr/>
        </p:nvSpPr>
        <p:spPr>
          <a:xfrm>
            <a:off x="5271293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0B123F0D-EF82-9645-82B3-06FECC53B2AB}"/>
              </a:ext>
            </a:extLst>
          </p:cNvPr>
          <p:cNvSpPr/>
          <p:nvPr/>
        </p:nvSpPr>
        <p:spPr>
          <a:xfrm>
            <a:off x="6442265" y="258790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B8104D48-E142-304A-A63F-399062714151}"/>
              </a:ext>
            </a:extLst>
          </p:cNvPr>
          <p:cNvSpPr/>
          <p:nvPr/>
        </p:nvSpPr>
        <p:spPr>
          <a:xfrm>
            <a:off x="7613237" y="258790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B2F48C36-A5CE-2749-A15D-538447AD93E2}"/>
              </a:ext>
            </a:extLst>
          </p:cNvPr>
          <p:cNvSpPr/>
          <p:nvPr/>
        </p:nvSpPr>
        <p:spPr>
          <a:xfrm>
            <a:off x="8784209" y="256475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F21D8FDF-F6A6-5846-8FAA-CC8E13067E52}"/>
              </a:ext>
            </a:extLst>
          </p:cNvPr>
          <p:cNvSpPr/>
          <p:nvPr/>
        </p:nvSpPr>
        <p:spPr>
          <a:xfrm>
            <a:off x="1758377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B3516695-FE7E-E14F-BB32-AC4748016DBD}"/>
              </a:ext>
            </a:extLst>
          </p:cNvPr>
          <p:cNvSpPr/>
          <p:nvPr/>
        </p:nvSpPr>
        <p:spPr>
          <a:xfrm>
            <a:off x="2929349" y="36421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AE55572C-C8BB-BE48-9CC0-2B9D9AB0EF89}"/>
              </a:ext>
            </a:extLst>
          </p:cNvPr>
          <p:cNvSpPr/>
          <p:nvPr/>
        </p:nvSpPr>
        <p:spPr>
          <a:xfrm>
            <a:off x="4100321" y="3642175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5CFD6931-1C18-B745-BF6F-ADF88DA14A90}"/>
              </a:ext>
            </a:extLst>
          </p:cNvPr>
          <p:cNvSpPr/>
          <p:nvPr/>
        </p:nvSpPr>
        <p:spPr>
          <a:xfrm>
            <a:off x="5271293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9331072D-2D61-2D42-83F7-C8F299C3D2DE}"/>
              </a:ext>
            </a:extLst>
          </p:cNvPr>
          <p:cNvSpPr/>
          <p:nvPr/>
        </p:nvSpPr>
        <p:spPr>
          <a:xfrm>
            <a:off x="6442265" y="3619024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A1889C25-28D0-7440-BEE9-A36B0F5634C9}"/>
              </a:ext>
            </a:extLst>
          </p:cNvPr>
          <p:cNvSpPr/>
          <p:nvPr/>
        </p:nvSpPr>
        <p:spPr>
          <a:xfrm>
            <a:off x="7613237" y="3619023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CF4BC9D8-D163-AA45-907C-0803067AB641}"/>
              </a:ext>
            </a:extLst>
          </p:cNvPr>
          <p:cNvSpPr/>
          <p:nvPr/>
        </p:nvSpPr>
        <p:spPr>
          <a:xfrm>
            <a:off x="8784209" y="3595872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90FD94CE-6D5F-764A-AAA8-3986C1223466}"/>
              </a:ext>
            </a:extLst>
          </p:cNvPr>
          <p:cNvSpPr/>
          <p:nvPr/>
        </p:nvSpPr>
        <p:spPr>
          <a:xfrm>
            <a:off x="1758377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2AA06444-CA7E-2948-801F-98C347094D01}"/>
              </a:ext>
            </a:extLst>
          </p:cNvPr>
          <p:cNvSpPr/>
          <p:nvPr/>
        </p:nvSpPr>
        <p:spPr>
          <a:xfrm>
            <a:off x="2929349" y="4697401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02A0B1EE-2840-5F43-B7D1-2B59D5507A62}"/>
              </a:ext>
            </a:extLst>
          </p:cNvPr>
          <p:cNvSpPr/>
          <p:nvPr/>
        </p:nvSpPr>
        <p:spPr>
          <a:xfrm>
            <a:off x="4100321" y="469740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BA99C4E-555F-8547-96C1-2EE847751E44}"/>
              </a:ext>
            </a:extLst>
          </p:cNvPr>
          <p:cNvSpPr/>
          <p:nvPr/>
        </p:nvSpPr>
        <p:spPr>
          <a:xfrm>
            <a:off x="5271293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068418F0-7330-B345-ACC5-14FBE5AE9019}"/>
              </a:ext>
            </a:extLst>
          </p:cNvPr>
          <p:cNvSpPr/>
          <p:nvPr/>
        </p:nvSpPr>
        <p:spPr>
          <a:xfrm>
            <a:off x="6442265" y="467424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416EEA4F-874B-B44C-A66E-05D9E812D668}"/>
              </a:ext>
            </a:extLst>
          </p:cNvPr>
          <p:cNvSpPr/>
          <p:nvPr/>
        </p:nvSpPr>
        <p:spPr>
          <a:xfrm>
            <a:off x="7613237" y="467424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17693678-0FEF-8049-8D5F-3A8FE34E6FFB}"/>
              </a:ext>
            </a:extLst>
          </p:cNvPr>
          <p:cNvSpPr/>
          <p:nvPr/>
        </p:nvSpPr>
        <p:spPr>
          <a:xfrm>
            <a:off x="8784209" y="465109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FADE2A42-0D2D-6E4E-BA72-DC1514B8AEBF}"/>
              </a:ext>
            </a:extLst>
          </p:cNvPr>
          <p:cNvSpPr/>
          <p:nvPr/>
        </p:nvSpPr>
        <p:spPr>
          <a:xfrm>
            <a:off x="1758377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32AB35A7-9B97-314F-9288-009E531DAEDA}"/>
              </a:ext>
            </a:extLst>
          </p:cNvPr>
          <p:cNvSpPr/>
          <p:nvPr/>
        </p:nvSpPr>
        <p:spPr>
          <a:xfrm>
            <a:off x="2929349" y="5789280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B84A8348-31FC-C145-A0B3-BBD44AE646FD}"/>
              </a:ext>
            </a:extLst>
          </p:cNvPr>
          <p:cNvSpPr/>
          <p:nvPr/>
        </p:nvSpPr>
        <p:spPr>
          <a:xfrm>
            <a:off x="4100321" y="5789279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9F9EF837-FD1D-B448-8D05-9774124A91CF}"/>
              </a:ext>
            </a:extLst>
          </p:cNvPr>
          <p:cNvSpPr/>
          <p:nvPr/>
        </p:nvSpPr>
        <p:spPr>
          <a:xfrm>
            <a:off x="5271293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redondeado 36">
            <a:extLst>
              <a:ext uri="{FF2B5EF4-FFF2-40B4-BE49-F238E27FC236}">
                <a16:creationId xmlns:a16="http://schemas.microsoft.com/office/drawing/2014/main" id="{589900A8-2795-5C4F-9541-A402F1237A62}"/>
              </a:ext>
            </a:extLst>
          </p:cNvPr>
          <p:cNvSpPr/>
          <p:nvPr/>
        </p:nvSpPr>
        <p:spPr>
          <a:xfrm>
            <a:off x="6442265" y="5766128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E148A265-4358-8245-ABB0-4CD2B5BD6FB3}"/>
              </a:ext>
            </a:extLst>
          </p:cNvPr>
          <p:cNvSpPr/>
          <p:nvPr/>
        </p:nvSpPr>
        <p:spPr>
          <a:xfrm>
            <a:off x="7613237" y="5766127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redondeado 38">
            <a:extLst>
              <a:ext uri="{FF2B5EF4-FFF2-40B4-BE49-F238E27FC236}">
                <a16:creationId xmlns:a16="http://schemas.microsoft.com/office/drawing/2014/main" id="{0A0DA6EF-FD87-EA4F-9AA9-1D421AC13130}"/>
              </a:ext>
            </a:extLst>
          </p:cNvPr>
          <p:cNvSpPr/>
          <p:nvPr/>
        </p:nvSpPr>
        <p:spPr>
          <a:xfrm>
            <a:off x="8784209" y="5742976"/>
            <a:ext cx="1018572" cy="902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F17D8154-1998-AB4F-80BE-2B547D005083}"/>
              </a:ext>
            </a:extLst>
          </p:cNvPr>
          <p:cNvSpPr/>
          <p:nvPr/>
        </p:nvSpPr>
        <p:spPr>
          <a:xfrm>
            <a:off x="2505919" y="190977"/>
            <a:ext cx="6458673" cy="77261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A722672-5D6C-C049-BF25-55980E31E89D}"/>
              </a:ext>
            </a:extLst>
          </p:cNvPr>
          <p:cNvSpPr txBox="1"/>
          <p:nvPr/>
        </p:nvSpPr>
        <p:spPr>
          <a:xfrm>
            <a:off x="4757617" y="346855"/>
            <a:ext cx="2518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gent Orange" pitchFamily="2" charset="0"/>
                <a:cs typeface="Agent Orange" pitchFamily="2" charset="0"/>
              </a:rPr>
              <a:t>AGOSTO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5D73576-52CE-F049-9A82-623278ECA7AC}"/>
              </a:ext>
            </a:extLst>
          </p:cNvPr>
          <p:cNvSpPr txBox="1"/>
          <p:nvPr/>
        </p:nvSpPr>
        <p:spPr>
          <a:xfrm>
            <a:off x="1838999" y="1187366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LUNES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5381D81-7C01-7149-80CC-2C37537BD0D9}"/>
              </a:ext>
            </a:extLst>
          </p:cNvPr>
          <p:cNvSpPr txBox="1"/>
          <p:nvPr/>
        </p:nvSpPr>
        <p:spPr>
          <a:xfrm>
            <a:off x="2999561" y="1200259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MARTES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9995560-8E16-C14C-A618-0B623CED218A}"/>
              </a:ext>
            </a:extLst>
          </p:cNvPr>
          <p:cNvSpPr txBox="1"/>
          <p:nvPr/>
        </p:nvSpPr>
        <p:spPr>
          <a:xfrm>
            <a:off x="4050439" y="1222974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MIERCOLES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DB50CEA-71E6-5F4F-BCFB-5F34C16CF519}"/>
              </a:ext>
            </a:extLst>
          </p:cNvPr>
          <p:cNvSpPr txBox="1"/>
          <p:nvPr/>
        </p:nvSpPr>
        <p:spPr>
          <a:xfrm rot="18126994">
            <a:off x="4234887" y="1120093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6DBC4F8-D856-F240-902B-49EA9D3433ED}"/>
              </a:ext>
            </a:extLst>
          </p:cNvPr>
          <p:cNvSpPr txBox="1"/>
          <p:nvPr/>
        </p:nvSpPr>
        <p:spPr>
          <a:xfrm>
            <a:off x="5312604" y="1200259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JUEVES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008E51D-EBE4-AB45-A309-9BA61E2C4E67}"/>
              </a:ext>
            </a:extLst>
          </p:cNvPr>
          <p:cNvSpPr txBox="1"/>
          <p:nvPr/>
        </p:nvSpPr>
        <p:spPr>
          <a:xfrm>
            <a:off x="6473909" y="1200259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VIERNES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55AC1C19-A813-2E4F-84E4-3C5C3C1EB666}"/>
              </a:ext>
            </a:extLst>
          </p:cNvPr>
          <p:cNvSpPr txBox="1"/>
          <p:nvPr/>
        </p:nvSpPr>
        <p:spPr>
          <a:xfrm>
            <a:off x="7612185" y="1215697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SABADO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6CCEE2C-7942-194F-B8F0-085EA9075471}"/>
              </a:ext>
            </a:extLst>
          </p:cNvPr>
          <p:cNvSpPr txBox="1"/>
          <p:nvPr/>
        </p:nvSpPr>
        <p:spPr>
          <a:xfrm rot="18126994">
            <a:off x="7779670" y="1098059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Nordica Hairline" panose="02000403000000000000" pitchFamily="2" charset="0"/>
              </a:rPr>
              <a:t>-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49C0A02A-FBFD-1B4F-A555-28A9E74F455C}"/>
              </a:ext>
            </a:extLst>
          </p:cNvPr>
          <p:cNvSpPr txBox="1"/>
          <p:nvPr/>
        </p:nvSpPr>
        <p:spPr>
          <a:xfrm>
            <a:off x="8759171" y="1227268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DOMINGO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0DE47B6D-F8C9-E44E-9CCA-A8EB21086B65}"/>
              </a:ext>
            </a:extLst>
          </p:cNvPr>
          <p:cNvCxnSpPr/>
          <p:nvPr/>
        </p:nvCxnSpPr>
        <p:spPr>
          <a:xfrm>
            <a:off x="138896" y="2835797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165967E6-3720-B843-876C-3156F5224935}"/>
              </a:ext>
            </a:extLst>
          </p:cNvPr>
          <p:cNvCxnSpPr/>
          <p:nvPr/>
        </p:nvCxnSpPr>
        <p:spPr>
          <a:xfrm>
            <a:off x="138896" y="3242840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86700FBD-9EB9-5E4C-B182-BCE9BAC1248C}"/>
              </a:ext>
            </a:extLst>
          </p:cNvPr>
          <p:cNvCxnSpPr/>
          <p:nvPr/>
        </p:nvCxnSpPr>
        <p:spPr>
          <a:xfrm>
            <a:off x="138896" y="3636379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99A70D16-E4AD-AE4A-A6EF-701BE2945145}"/>
              </a:ext>
            </a:extLst>
          </p:cNvPr>
          <p:cNvCxnSpPr/>
          <p:nvPr/>
        </p:nvCxnSpPr>
        <p:spPr>
          <a:xfrm>
            <a:off x="138896" y="4043422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56BC4B31-0559-0648-878E-FDFF2634D8DF}"/>
              </a:ext>
            </a:extLst>
          </p:cNvPr>
          <p:cNvCxnSpPr/>
          <p:nvPr/>
        </p:nvCxnSpPr>
        <p:spPr>
          <a:xfrm>
            <a:off x="138896" y="4471685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79EA23F0-BEFF-2D4F-81A9-EC40D854AAB3}"/>
              </a:ext>
            </a:extLst>
          </p:cNvPr>
          <p:cNvCxnSpPr/>
          <p:nvPr/>
        </p:nvCxnSpPr>
        <p:spPr>
          <a:xfrm>
            <a:off x="138896" y="4878728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E8B195E1-61FB-384F-AD73-CFF1E848D7D5}"/>
              </a:ext>
            </a:extLst>
          </p:cNvPr>
          <p:cNvCxnSpPr/>
          <p:nvPr/>
        </p:nvCxnSpPr>
        <p:spPr>
          <a:xfrm>
            <a:off x="138896" y="5335933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41925099-24EF-B74E-9D45-6718B528FFBD}"/>
              </a:ext>
            </a:extLst>
          </p:cNvPr>
          <p:cNvCxnSpPr/>
          <p:nvPr/>
        </p:nvCxnSpPr>
        <p:spPr>
          <a:xfrm>
            <a:off x="138896" y="5742976"/>
            <a:ext cx="1481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n 50">
            <a:extLst>
              <a:ext uri="{FF2B5EF4-FFF2-40B4-BE49-F238E27FC236}">
                <a16:creationId xmlns:a16="http://schemas.microsoft.com/office/drawing/2014/main" id="{4E7A3F5E-5BD8-4F41-8EBE-F25C29660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62" t="63099" b="1644"/>
          <a:stretch/>
        </p:blipFill>
        <p:spPr>
          <a:xfrm rot="5400000">
            <a:off x="3408419" y="76936"/>
            <a:ext cx="681580" cy="948363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3024D2B1-3FC2-5F42-852A-F75A6A21EA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9" b="29014" l="3579" r="34213">
                        <a14:foregroundMark x1="33333" y1="21016" x2="34213" y2="25135"/>
                        <a14:foregroundMark x1="34213" y1="25135" x2="33893" y2="26495"/>
                      </a14:backgroundRemoval>
                    </a14:imgEffect>
                  </a14:imgLayer>
                </a14:imgProps>
              </a:ext>
            </a:extLst>
          </a:blip>
          <a:srcRect r="64163" b="67752"/>
          <a:stretch/>
        </p:blipFill>
        <p:spPr>
          <a:xfrm rot="21151929">
            <a:off x="-410533" y="309723"/>
            <a:ext cx="2104485" cy="189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0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130</Words>
  <Application>Microsoft Macintosh PowerPoint</Application>
  <PresentationFormat>A4 (210 x 297 mm)</PresentationFormat>
  <Paragraphs>126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Agent Orange</vt:lpstr>
      <vt:lpstr>Amatic SC</vt:lpstr>
      <vt:lpstr>Arial</vt:lpstr>
      <vt:lpstr>Arsenale White</vt:lpstr>
      <vt:lpstr>Calibri</vt:lpstr>
      <vt:lpstr>Calibri Light</vt:lpstr>
      <vt:lpstr>Nordica Hairline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Teresa Sánchez</dc:creator>
  <cp:lastModifiedBy>Teresa Sánchez</cp:lastModifiedBy>
  <cp:revision>6</cp:revision>
  <dcterms:created xsi:type="dcterms:W3CDTF">2020-05-04T16:29:53Z</dcterms:created>
  <dcterms:modified xsi:type="dcterms:W3CDTF">2020-05-04T17:26:59Z</dcterms:modified>
</cp:coreProperties>
</file>