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9" r:id="rId2"/>
    <p:sldId id="270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EE8C"/>
    <a:srgbClr val="B0FAEA"/>
    <a:srgbClr val="F7ED94"/>
    <a:srgbClr val="F9C8BA"/>
    <a:srgbClr val="9DACFA"/>
    <a:srgbClr val="EEC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111" d="100"/>
          <a:sy n="111" d="100"/>
        </p:scale>
        <p:origin x="21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10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39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24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66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97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91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39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37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65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43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8EF58-3312-F94B-B930-6632D8BF9426}" type="datetimeFigureOut">
              <a:rPr lang="es-ES" smtClean="0"/>
              <a:t>5/5/20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37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66B14B7-7E9D-8445-AE34-C99F3A2F4D75}"/>
              </a:ext>
            </a:extLst>
          </p:cNvPr>
          <p:cNvSpPr txBox="1"/>
          <p:nvPr/>
        </p:nvSpPr>
        <p:spPr>
          <a:xfrm>
            <a:off x="489098" y="808076"/>
            <a:ext cx="2258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Amatic SC" pitchFamily="2" charset="0"/>
              </a:rPr>
              <a:t>FUENTES UTILIZADAS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E91BC082-0711-A54B-BDBD-DFC87705C6C1}"/>
              </a:ext>
            </a:extLst>
          </p:cNvPr>
          <p:cNvCxnSpPr>
            <a:cxnSpLocks/>
          </p:cNvCxnSpPr>
          <p:nvPr/>
        </p:nvCxnSpPr>
        <p:spPr>
          <a:xfrm>
            <a:off x="520997" y="1318422"/>
            <a:ext cx="30621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AB242BC-6810-DF4E-BD05-54C8C545BA9D}"/>
              </a:ext>
            </a:extLst>
          </p:cNvPr>
          <p:cNvSpPr txBox="1"/>
          <p:nvPr/>
        </p:nvSpPr>
        <p:spPr>
          <a:xfrm>
            <a:off x="1190847" y="2097145"/>
            <a:ext cx="2024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Nordica Hairline" panose="02000403000000000000" pitchFamily="2" charset="0"/>
              </a:rPr>
              <a:t>NORDICA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100471D-DE2B-B04F-A932-7A9E9EF31F1A}"/>
              </a:ext>
            </a:extLst>
          </p:cNvPr>
          <p:cNvSpPr txBox="1"/>
          <p:nvPr/>
        </p:nvSpPr>
        <p:spPr>
          <a:xfrm>
            <a:off x="7004748" y="808076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Amatic SC" pitchFamily="2" charset="0"/>
              </a:rPr>
              <a:t>IMÁGENES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FA1172D-192F-3F41-8D30-F2EAB20B2B00}"/>
              </a:ext>
            </a:extLst>
          </p:cNvPr>
          <p:cNvCxnSpPr>
            <a:cxnSpLocks/>
          </p:cNvCxnSpPr>
          <p:nvPr/>
        </p:nvCxnSpPr>
        <p:spPr>
          <a:xfrm>
            <a:off x="6085367" y="1343216"/>
            <a:ext cx="30621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E937EAE4-EFFA-A345-A5B2-C5E8107C4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048" y="1954034"/>
            <a:ext cx="24892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5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DC11121-41A9-C54F-9C1B-48F9A2F5B342}"/>
              </a:ext>
            </a:extLst>
          </p:cNvPr>
          <p:cNvSpPr/>
          <p:nvPr/>
        </p:nvSpPr>
        <p:spPr>
          <a:xfrm>
            <a:off x="375212" y="1004104"/>
            <a:ext cx="904754" cy="1888605"/>
          </a:xfrm>
          <a:prstGeom prst="rect">
            <a:avLst/>
          </a:prstGeom>
          <a:solidFill>
            <a:srgbClr val="B0F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8EFC998-3844-EF4B-A8B9-757E37722471}"/>
              </a:ext>
            </a:extLst>
          </p:cNvPr>
          <p:cNvSpPr/>
          <p:nvPr/>
        </p:nvSpPr>
        <p:spPr>
          <a:xfrm>
            <a:off x="375212" y="3310361"/>
            <a:ext cx="904754" cy="2971793"/>
          </a:xfrm>
          <a:prstGeom prst="rect">
            <a:avLst/>
          </a:prstGeom>
          <a:solidFill>
            <a:srgbClr val="B0F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E583C97-250A-8C4C-9371-989CE2CF1F43}"/>
              </a:ext>
            </a:extLst>
          </p:cNvPr>
          <p:cNvSpPr/>
          <p:nvPr/>
        </p:nvSpPr>
        <p:spPr>
          <a:xfrm>
            <a:off x="375212" y="2892709"/>
            <a:ext cx="9155575" cy="407043"/>
          </a:xfrm>
          <a:prstGeom prst="rect">
            <a:avLst/>
          </a:prstGeom>
          <a:solidFill>
            <a:srgbClr val="F7E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15A79DCC-FC55-2944-8C1B-37E5BC31F669}"/>
              </a:ext>
            </a:extLst>
          </p:cNvPr>
          <p:cNvSpPr/>
          <p:nvPr/>
        </p:nvSpPr>
        <p:spPr>
          <a:xfrm>
            <a:off x="375212" y="575840"/>
            <a:ext cx="9155575" cy="428264"/>
          </a:xfrm>
          <a:prstGeom prst="rect">
            <a:avLst/>
          </a:prstGeom>
          <a:solidFill>
            <a:srgbClr val="F9C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55F47BA-D41F-AB4A-9BCF-D9F1B68130CE}"/>
              </a:ext>
            </a:extLst>
          </p:cNvPr>
          <p:cNvSpPr/>
          <p:nvPr/>
        </p:nvSpPr>
        <p:spPr>
          <a:xfrm>
            <a:off x="375212" y="575840"/>
            <a:ext cx="9155575" cy="570631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E51D3CE-42B6-B546-80DD-72B6152C1769}"/>
              </a:ext>
            </a:extLst>
          </p:cNvPr>
          <p:cNvCxnSpPr/>
          <p:nvPr/>
        </p:nvCxnSpPr>
        <p:spPr>
          <a:xfrm>
            <a:off x="375212" y="1004104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18F2F8C-201A-A340-B7E1-EEEDA2FE3C25}"/>
              </a:ext>
            </a:extLst>
          </p:cNvPr>
          <p:cNvCxnSpPr/>
          <p:nvPr/>
        </p:nvCxnSpPr>
        <p:spPr>
          <a:xfrm>
            <a:off x="375212" y="1885709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BBB86822-0421-8549-B4A0-50EF42D1B767}"/>
              </a:ext>
            </a:extLst>
          </p:cNvPr>
          <p:cNvCxnSpPr/>
          <p:nvPr/>
        </p:nvCxnSpPr>
        <p:spPr>
          <a:xfrm>
            <a:off x="375212" y="2892709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3645635-290C-D64D-88A9-3EBABCC1F838}"/>
              </a:ext>
            </a:extLst>
          </p:cNvPr>
          <p:cNvCxnSpPr/>
          <p:nvPr/>
        </p:nvCxnSpPr>
        <p:spPr>
          <a:xfrm>
            <a:off x="375212" y="3299752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00E2F422-9F2C-B04F-BC17-9DC97732D5F5}"/>
              </a:ext>
            </a:extLst>
          </p:cNvPr>
          <p:cNvCxnSpPr/>
          <p:nvPr/>
        </p:nvCxnSpPr>
        <p:spPr>
          <a:xfrm>
            <a:off x="375212" y="4248873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EAD0D542-3DFB-DD4E-8FAA-DC4781CD720B}"/>
              </a:ext>
            </a:extLst>
          </p:cNvPr>
          <p:cNvCxnSpPr/>
          <p:nvPr/>
        </p:nvCxnSpPr>
        <p:spPr>
          <a:xfrm>
            <a:off x="375212" y="5244299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907BB1CB-D87F-E247-9657-4537A250297A}"/>
              </a:ext>
            </a:extLst>
          </p:cNvPr>
          <p:cNvCxnSpPr>
            <a:cxnSpLocks/>
          </p:cNvCxnSpPr>
          <p:nvPr/>
        </p:nvCxnSpPr>
        <p:spPr>
          <a:xfrm flipV="1">
            <a:off x="1279966" y="575841"/>
            <a:ext cx="0" cy="570631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BFA2C1E-B07A-2A41-93A3-528052E75193}"/>
              </a:ext>
            </a:extLst>
          </p:cNvPr>
          <p:cNvCxnSpPr>
            <a:cxnSpLocks/>
          </p:cNvCxnSpPr>
          <p:nvPr/>
        </p:nvCxnSpPr>
        <p:spPr>
          <a:xfrm flipV="1">
            <a:off x="2751880" y="575841"/>
            <a:ext cx="0" cy="570631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FDA8F73-92F4-9A4E-B016-43592395D325}"/>
              </a:ext>
            </a:extLst>
          </p:cNvPr>
          <p:cNvCxnSpPr>
            <a:cxnSpLocks/>
          </p:cNvCxnSpPr>
          <p:nvPr/>
        </p:nvCxnSpPr>
        <p:spPr>
          <a:xfrm flipV="1">
            <a:off x="4397414" y="575841"/>
            <a:ext cx="0" cy="570631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AE16AA5-4DE7-9144-B1B0-A50BF86A3D04}"/>
              </a:ext>
            </a:extLst>
          </p:cNvPr>
          <p:cNvCxnSpPr>
            <a:cxnSpLocks/>
          </p:cNvCxnSpPr>
          <p:nvPr/>
        </p:nvCxnSpPr>
        <p:spPr>
          <a:xfrm flipV="1">
            <a:off x="6147121" y="575841"/>
            <a:ext cx="0" cy="570631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BAD13E4-5069-FC4D-98AC-6F9B9F4776FE}"/>
              </a:ext>
            </a:extLst>
          </p:cNvPr>
          <p:cNvCxnSpPr>
            <a:cxnSpLocks/>
          </p:cNvCxnSpPr>
          <p:nvPr/>
        </p:nvCxnSpPr>
        <p:spPr>
          <a:xfrm flipV="1">
            <a:off x="7908401" y="575840"/>
            <a:ext cx="0" cy="5706318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60A3B8C-A9AD-FF49-B3CF-2DDAC9B2D519}"/>
              </a:ext>
            </a:extLst>
          </p:cNvPr>
          <p:cNvSpPr txBox="1"/>
          <p:nvPr/>
        </p:nvSpPr>
        <p:spPr>
          <a:xfrm>
            <a:off x="1544807" y="615917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LUNES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87E0166-0F18-F84F-A296-F26F42CCFA94}"/>
              </a:ext>
            </a:extLst>
          </p:cNvPr>
          <p:cNvSpPr txBox="1"/>
          <p:nvPr/>
        </p:nvSpPr>
        <p:spPr>
          <a:xfrm>
            <a:off x="3006109" y="605306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MARTES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A9BC8F9-1903-5D4D-A824-8FDAD4701D65}"/>
              </a:ext>
            </a:extLst>
          </p:cNvPr>
          <p:cNvSpPr txBox="1"/>
          <p:nvPr/>
        </p:nvSpPr>
        <p:spPr>
          <a:xfrm>
            <a:off x="4559307" y="626529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MIERCOLES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AC3D15C-1E93-544C-B284-26CDEFDA959D}"/>
              </a:ext>
            </a:extLst>
          </p:cNvPr>
          <p:cNvSpPr txBox="1"/>
          <p:nvPr/>
        </p:nvSpPr>
        <p:spPr>
          <a:xfrm>
            <a:off x="6493947" y="620212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JUEVES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15E95A0-42E5-4E4A-8D94-0102BCEB9FC7}"/>
              </a:ext>
            </a:extLst>
          </p:cNvPr>
          <p:cNvSpPr txBox="1"/>
          <p:nvPr/>
        </p:nvSpPr>
        <p:spPr>
          <a:xfrm>
            <a:off x="8255524" y="634771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VIERNES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4755048-A8F0-2448-A66C-2783F41CEA2C}"/>
              </a:ext>
            </a:extLst>
          </p:cNvPr>
          <p:cNvSpPr txBox="1"/>
          <p:nvPr/>
        </p:nvSpPr>
        <p:spPr>
          <a:xfrm rot="18522372">
            <a:off x="4858526" y="47322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A2EF97D-371F-DF4C-998C-023369DF66F9}"/>
              </a:ext>
            </a:extLst>
          </p:cNvPr>
          <p:cNvSpPr txBox="1"/>
          <p:nvPr/>
        </p:nvSpPr>
        <p:spPr>
          <a:xfrm>
            <a:off x="375211" y="1109335"/>
            <a:ext cx="686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9.00</a:t>
            </a:r>
          </a:p>
          <a:p>
            <a:r>
              <a:rPr lang="es-ES" dirty="0">
                <a:latin typeface="Nordica Hairline" panose="02000403000000000000" pitchFamily="2" charset="0"/>
              </a:rPr>
              <a:t>10.00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8AB6593-63A2-AF49-A621-0EEAC9C4649B}"/>
              </a:ext>
            </a:extLst>
          </p:cNvPr>
          <p:cNvSpPr txBox="1"/>
          <p:nvPr/>
        </p:nvSpPr>
        <p:spPr>
          <a:xfrm>
            <a:off x="484386" y="2060257"/>
            <a:ext cx="686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10.00</a:t>
            </a:r>
          </a:p>
          <a:p>
            <a:r>
              <a:rPr lang="es-ES" dirty="0">
                <a:latin typeface="Nordica Hairline" panose="02000403000000000000" pitchFamily="2" charset="0"/>
              </a:rPr>
              <a:t>11.00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D57AA1B-B355-5041-A40C-74B3AAB11984}"/>
              </a:ext>
            </a:extLst>
          </p:cNvPr>
          <p:cNvSpPr txBox="1"/>
          <p:nvPr/>
        </p:nvSpPr>
        <p:spPr>
          <a:xfrm>
            <a:off x="476682" y="3451147"/>
            <a:ext cx="686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11.30</a:t>
            </a:r>
          </a:p>
          <a:p>
            <a:r>
              <a:rPr lang="es-ES" dirty="0">
                <a:latin typeface="Nordica Hairline" panose="02000403000000000000" pitchFamily="2" charset="0"/>
              </a:rPr>
              <a:t>12.30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DE2DC8D-76A1-1944-937C-F8FCB0690D0C}"/>
              </a:ext>
            </a:extLst>
          </p:cNvPr>
          <p:cNvSpPr txBox="1"/>
          <p:nvPr/>
        </p:nvSpPr>
        <p:spPr>
          <a:xfrm>
            <a:off x="490006" y="4446572"/>
            <a:ext cx="686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12.30</a:t>
            </a:r>
          </a:p>
          <a:p>
            <a:r>
              <a:rPr lang="es-ES" dirty="0">
                <a:latin typeface="Nordica Hairline" panose="02000403000000000000" pitchFamily="2" charset="0"/>
              </a:rPr>
              <a:t>13.30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374520F-27A6-5C42-8D10-2B5C8E672F88}"/>
              </a:ext>
            </a:extLst>
          </p:cNvPr>
          <p:cNvSpPr txBox="1"/>
          <p:nvPr/>
        </p:nvSpPr>
        <p:spPr>
          <a:xfrm>
            <a:off x="467987" y="5425355"/>
            <a:ext cx="686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13.30</a:t>
            </a:r>
          </a:p>
          <a:p>
            <a:r>
              <a:rPr lang="es-ES" dirty="0">
                <a:latin typeface="Nordica Hairline" panose="02000403000000000000" pitchFamily="2" charset="0"/>
              </a:rPr>
              <a:t>14.30</a:t>
            </a: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55704E34-2425-5749-9F0B-9A34D6EA8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82" y="219983"/>
            <a:ext cx="774497" cy="774497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5675E430-1844-D44C-91F5-A46BD56F3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632" y="1078886"/>
            <a:ext cx="475842" cy="475842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89FD45A7-5BC4-8340-929B-9E93A5C66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344" y="1975300"/>
            <a:ext cx="475842" cy="475842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47C7CFD2-57FB-E94D-818F-A08C2B375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734" y="4320415"/>
            <a:ext cx="475842" cy="475842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57FEB582-DFA0-9F4F-BB4F-6ABFC77F1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4760" y="4309639"/>
            <a:ext cx="431173" cy="431173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66E04FDF-05D4-3443-8E26-20004D2BF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4993" y="3372066"/>
            <a:ext cx="431173" cy="431173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3E1A7F71-DA69-9A42-A917-A118519CC3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8068" y="1984969"/>
            <a:ext cx="431173" cy="431173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52419D4A-74CD-AF4A-AB80-AF905BD85F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838302" y="1958463"/>
            <a:ext cx="431173" cy="431173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A7698795-E5F8-C64E-B133-116A26CA7F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500526" y="3428999"/>
            <a:ext cx="431173" cy="431173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DC60F366-EA4E-1F46-8FFD-B2577C060A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8039348" y="3387505"/>
            <a:ext cx="431173" cy="431173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00B634B4-4D1D-7248-BEEE-5281FE5DC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1256" y="1958558"/>
            <a:ext cx="457583" cy="457583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97C9B90D-4BE3-1449-9C78-E023C3E95B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3160" y="1080548"/>
            <a:ext cx="457583" cy="457583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69D46987-95CB-114D-AB3F-F648658194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1500" y="1958748"/>
            <a:ext cx="457583" cy="457583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7CCF9EEB-D04D-174A-9046-B0A0797BB4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2838301" y="4346991"/>
            <a:ext cx="431173" cy="431173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925C8B61-0C4F-F94B-9094-51217791E8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6261805" y="3411567"/>
            <a:ext cx="431173" cy="431173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AD2295E3-0E2D-FF4E-9F64-EDD49C83F7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8045887" y="4321188"/>
            <a:ext cx="431173" cy="431173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E31E331D-DDB1-3B4D-A3FA-D401FC44AC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1380301" y="3384648"/>
            <a:ext cx="431173" cy="431173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0642EC83-0A01-0A4D-B391-4774C94B08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2875838" y="1106958"/>
            <a:ext cx="431173" cy="431173"/>
          </a:xfrm>
          <a:prstGeom prst="rect">
            <a:avLst/>
          </a:prstGeom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5F986810-1B06-074D-8335-6A34DBCFD9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039348" y="5383426"/>
            <a:ext cx="431173" cy="431173"/>
          </a:xfrm>
          <a:prstGeom prst="rect">
            <a:avLst/>
          </a:prstGeom>
        </p:spPr>
      </p:pic>
      <p:pic>
        <p:nvPicPr>
          <p:cNvPr id="61" name="Imagen 60">
            <a:extLst>
              <a:ext uri="{FF2B5EF4-FFF2-40B4-BE49-F238E27FC236}">
                <a16:creationId xmlns:a16="http://schemas.microsoft.com/office/drawing/2014/main" id="{2F2EEB65-42FC-CD40-9BC2-EABB89FAE3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1404355" y="5289709"/>
            <a:ext cx="524885" cy="524885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E405429E-B6D3-0147-9C2D-E143902BE2E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4453669" y="4330712"/>
            <a:ext cx="524885" cy="524885"/>
          </a:xfrm>
          <a:prstGeom prst="rect">
            <a:avLst/>
          </a:prstGeom>
        </p:spPr>
      </p:pic>
      <p:pic>
        <p:nvPicPr>
          <p:cNvPr id="63" name="Imagen 62">
            <a:extLst>
              <a:ext uri="{FF2B5EF4-FFF2-40B4-BE49-F238E27FC236}">
                <a16:creationId xmlns:a16="http://schemas.microsoft.com/office/drawing/2014/main" id="{CBF5DA59-5751-FF4B-948C-002AA21DE5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6239900" y="1057152"/>
            <a:ext cx="524885" cy="524885"/>
          </a:xfrm>
          <a:prstGeom prst="rect">
            <a:avLst/>
          </a:prstGeom>
        </p:spPr>
      </p:pic>
      <p:pic>
        <p:nvPicPr>
          <p:cNvPr id="65" name="Imagen 64">
            <a:extLst>
              <a:ext uri="{FF2B5EF4-FFF2-40B4-BE49-F238E27FC236}">
                <a16:creationId xmlns:a16="http://schemas.microsoft.com/office/drawing/2014/main" id="{E18C70B5-AAAF-C74C-A48D-A0E391ABE5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59042" y="5307202"/>
            <a:ext cx="389689" cy="389689"/>
          </a:xfrm>
          <a:prstGeom prst="rect">
            <a:avLst/>
          </a:prstGeom>
        </p:spPr>
      </p:pic>
      <p:pic>
        <p:nvPicPr>
          <p:cNvPr id="66" name="Imagen 65">
            <a:extLst>
              <a:ext uri="{FF2B5EF4-FFF2-40B4-BE49-F238E27FC236}">
                <a16:creationId xmlns:a16="http://schemas.microsoft.com/office/drawing/2014/main" id="{055EC235-D9B4-774D-8859-C6C9BBBFF4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27848" y="1084650"/>
            <a:ext cx="389689" cy="389689"/>
          </a:xfrm>
          <a:prstGeom prst="rect">
            <a:avLst/>
          </a:prstGeom>
        </p:spPr>
      </p:pic>
      <p:pic>
        <p:nvPicPr>
          <p:cNvPr id="67" name="Imagen 66">
            <a:extLst>
              <a:ext uri="{FF2B5EF4-FFF2-40B4-BE49-F238E27FC236}">
                <a16:creationId xmlns:a16="http://schemas.microsoft.com/office/drawing/2014/main" id="{3CD8C1F7-5763-564F-B6C3-51EE8D71E24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82546" y="5346549"/>
            <a:ext cx="389689" cy="389689"/>
          </a:xfrm>
          <a:prstGeom prst="rect">
            <a:avLst/>
          </a:prstGeom>
        </p:spPr>
      </p:pic>
      <p:sp>
        <p:nvSpPr>
          <p:cNvPr id="68" name="CuadroTexto 67">
            <a:extLst>
              <a:ext uri="{FF2B5EF4-FFF2-40B4-BE49-F238E27FC236}">
                <a16:creationId xmlns:a16="http://schemas.microsoft.com/office/drawing/2014/main" id="{7FF43A06-2FF5-4449-A567-4E5C6FF0301F}"/>
              </a:ext>
            </a:extLst>
          </p:cNvPr>
          <p:cNvSpPr txBox="1"/>
          <p:nvPr/>
        </p:nvSpPr>
        <p:spPr>
          <a:xfrm>
            <a:off x="1626897" y="1474339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Ed. </a:t>
            </a:r>
            <a:r>
              <a:rPr lang="es-ES" dirty="0" err="1">
                <a:latin typeface="Nordica Hairline" panose="02000403000000000000" pitchFamily="2" charset="0"/>
              </a:rPr>
              <a:t>fisica</a:t>
            </a:r>
            <a:endParaRPr lang="es-ES" dirty="0">
              <a:latin typeface="Nordica Hairline" panose="02000403000000000000" pitchFamily="2" charset="0"/>
            </a:endParaRP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72A1265F-E711-914D-8832-EF20A3C33ADA}"/>
              </a:ext>
            </a:extLst>
          </p:cNvPr>
          <p:cNvSpPr txBox="1"/>
          <p:nvPr/>
        </p:nvSpPr>
        <p:spPr>
          <a:xfrm rot="18522372">
            <a:off x="2105494" y="1366047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35B9088B-AF93-264C-8CFD-B6DD530C2D5F}"/>
              </a:ext>
            </a:extLst>
          </p:cNvPr>
          <p:cNvSpPr txBox="1"/>
          <p:nvPr/>
        </p:nvSpPr>
        <p:spPr>
          <a:xfrm>
            <a:off x="4707564" y="2471194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Ed. </a:t>
            </a:r>
            <a:r>
              <a:rPr lang="es-ES" dirty="0" err="1">
                <a:latin typeface="Nordica Hairline" panose="02000403000000000000" pitchFamily="2" charset="0"/>
              </a:rPr>
              <a:t>fisica</a:t>
            </a:r>
            <a:endParaRPr lang="es-ES" dirty="0">
              <a:latin typeface="Nordica Hairline" panose="02000403000000000000" pitchFamily="2" charset="0"/>
            </a:endParaRP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C219E2E1-B592-9F46-98E6-36A7119F2280}"/>
              </a:ext>
            </a:extLst>
          </p:cNvPr>
          <p:cNvSpPr txBox="1"/>
          <p:nvPr/>
        </p:nvSpPr>
        <p:spPr>
          <a:xfrm rot="18522372">
            <a:off x="5186161" y="236290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1163B0F7-D5D0-384D-90A7-00DD395E4DB0}"/>
              </a:ext>
            </a:extLst>
          </p:cNvPr>
          <p:cNvSpPr txBox="1"/>
          <p:nvPr/>
        </p:nvSpPr>
        <p:spPr>
          <a:xfrm>
            <a:off x="6527788" y="4775583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Ed. </a:t>
            </a:r>
            <a:r>
              <a:rPr lang="es-ES" dirty="0" err="1">
                <a:latin typeface="Nordica Hairline" panose="02000403000000000000" pitchFamily="2" charset="0"/>
              </a:rPr>
              <a:t>fisica</a:t>
            </a:r>
            <a:endParaRPr lang="es-ES" dirty="0">
              <a:latin typeface="Nordica Hairline" panose="02000403000000000000" pitchFamily="2" charset="0"/>
            </a:endParaRP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AC618531-F6FC-6444-A8FC-94F325226D6C}"/>
              </a:ext>
            </a:extLst>
          </p:cNvPr>
          <p:cNvSpPr txBox="1"/>
          <p:nvPr/>
        </p:nvSpPr>
        <p:spPr>
          <a:xfrm rot="18522372">
            <a:off x="7006385" y="4667291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0380C7B6-F0C4-A146-BCFE-12FC4A21BCE0}"/>
              </a:ext>
            </a:extLst>
          </p:cNvPr>
          <p:cNvSpPr txBox="1"/>
          <p:nvPr/>
        </p:nvSpPr>
        <p:spPr>
          <a:xfrm>
            <a:off x="3181882" y="148838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latin typeface="Nordica Hairline" panose="02000403000000000000" pitchFamily="2" charset="0"/>
              </a:rPr>
              <a:t>musica</a:t>
            </a:r>
            <a:endParaRPr lang="es-ES" dirty="0">
              <a:latin typeface="Nordica Hairline" panose="02000403000000000000" pitchFamily="2" charset="0"/>
            </a:endParaRP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7F904E18-22C8-ED4E-A21C-CD8E4C59D411}"/>
              </a:ext>
            </a:extLst>
          </p:cNvPr>
          <p:cNvSpPr txBox="1"/>
          <p:nvPr/>
        </p:nvSpPr>
        <p:spPr>
          <a:xfrm rot="18522372">
            <a:off x="3429402" y="136900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D75B2147-D40D-B349-AAA5-2799B044E0D0}"/>
              </a:ext>
            </a:extLst>
          </p:cNvPr>
          <p:cNvSpPr txBox="1"/>
          <p:nvPr/>
        </p:nvSpPr>
        <p:spPr>
          <a:xfrm>
            <a:off x="1599228" y="3816639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latin typeface="Nordica Hairline" panose="02000403000000000000" pitchFamily="2" charset="0"/>
              </a:rPr>
              <a:t>musica</a:t>
            </a:r>
            <a:endParaRPr lang="es-ES" dirty="0">
              <a:latin typeface="Nordica Hairline" panose="02000403000000000000" pitchFamily="2" charset="0"/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E763BEE3-B326-D04F-A34C-96B459B33A62}"/>
              </a:ext>
            </a:extLst>
          </p:cNvPr>
          <p:cNvSpPr txBox="1"/>
          <p:nvPr/>
        </p:nvSpPr>
        <p:spPr>
          <a:xfrm rot="18522372">
            <a:off x="1846748" y="3697265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8876CD0C-2BA1-5444-96B5-7E6255FC7321}"/>
              </a:ext>
            </a:extLst>
          </p:cNvPr>
          <p:cNvSpPr txBox="1"/>
          <p:nvPr/>
        </p:nvSpPr>
        <p:spPr>
          <a:xfrm>
            <a:off x="8406133" y="5814594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latin typeface="Nordica Hairline" panose="02000403000000000000" pitchFamily="2" charset="0"/>
              </a:rPr>
              <a:t>musica</a:t>
            </a:r>
            <a:endParaRPr lang="es-ES" dirty="0">
              <a:latin typeface="Nordica Hairline" panose="02000403000000000000" pitchFamily="2" charset="0"/>
            </a:endParaRP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35213EF1-41E5-9749-A65F-B3E3D853BDAA}"/>
              </a:ext>
            </a:extLst>
          </p:cNvPr>
          <p:cNvSpPr txBox="1"/>
          <p:nvPr/>
        </p:nvSpPr>
        <p:spPr>
          <a:xfrm rot="18522372">
            <a:off x="8653653" y="569522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0EB4AF84-DC76-5440-89F1-4E8B53149471}"/>
              </a:ext>
            </a:extLst>
          </p:cNvPr>
          <p:cNvSpPr txBox="1"/>
          <p:nvPr/>
        </p:nvSpPr>
        <p:spPr>
          <a:xfrm>
            <a:off x="1430536" y="2486287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>
                <a:latin typeface="Nordica Hairline" panose="02000403000000000000" pitchFamily="2" charset="0"/>
              </a:rPr>
              <a:t>matematicas</a:t>
            </a:r>
            <a:endParaRPr lang="es-ES" sz="1400" dirty="0">
              <a:latin typeface="Nordica Hairline" panose="02000403000000000000" pitchFamily="2" charset="0"/>
            </a:endParaRP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8FB8F641-1333-B744-A1EC-C98B200FF91B}"/>
              </a:ext>
            </a:extLst>
          </p:cNvPr>
          <p:cNvSpPr txBox="1"/>
          <p:nvPr/>
        </p:nvSpPr>
        <p:spPr>
          <a:xfrm rot="18522372">
            <a:off x="2046261" y="2367153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61850926-57CC-324F-938D-FC20CD0C44CC}"/>
              </a:ext>
            </a:extLst>
          </p:cNvPr>
          <p:cNvSpPr txBox="1"/>
          <p:nvPr/>
        </p:nvSpPr>
        <p:spPr>
          <a:xfrm>
            <a:off x="4730077" y="1526061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>
                <a:latin typeface="Nordica Hairline" panose="02000403000000000000" pitchFamily="2" charset="0"/>
              </a:rPr>
              <a:t>matematicas</a:t>
            </a:r>
            <a:endParaRPr lang="es-ES" sz="1400" dirty="0">
              <a:latin typeface="Nordica Hairline" panose="02000403000000000000" pitchFamily="2" charset="0"/>
            </a:endParaRP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1DAF9D10-8F58-0A43-A205-F8C7735E837B}"/>
              </a:ext>
            </a:extLst>
          </p:cNvPr>
          <p:cNvSpPr txBox="1"/>
          <p:nvPr/>
        </p:nvSpPr>
        <p:spPr>
          <a:xfrm rot="18522372">
            <a:off x="5345802" y="1406927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2320B5F9-31F5-0548-8176-6C1ACF20AFA6}"/>
              </a:ext>
            </a:extLst>
          </p:cNvPr>
          <p:cNvSpPr txBox="1"/>
          <p:nvPr/>
        </p:nvSpPr>
        <p:spPr>
          <a:xfrm>
            <a:off x="8156391" y="2476093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>
                <a:latin typeface="Nordica Hairline" panose="02000403000000000000" pitchFamily="2" charset="0"/>
              </a:rPr>
              <a:t>matematicas</a:t>
            </a:r>
            <a:endParaRPr lang="es-ES" sz="1400" dirty="0">
              <a:latin typeface="Nordica Hairline" panose="02000403000000000000" pitchFamily="2" charset="0"/>
            </a:endParaRP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80644140-480E-B54B-BF76-BD6225FC1510}"/>
              </a:ext>
            </a:extLst>
          </p:cNvPr>
          <p:cNvSpPr txBox="1"/>
          <p:nvPr/>
        </p:nvSpPr>
        <p:spPr>
          <a:xfrm rot="18522372">
            <a:off x="8772116" y="235695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B492297E-A512-B64B-935D-BDB3E25BC984}"/>
              </a:ext>
            </a:extLst>
          </p:cNvPr>
          <p:cNvSpPr txBox="1"/>
          <p:nvPr/>
        </p:nvSpPr>
        <p:spPr>
          <a:xfrm>
            <a:off x="6456050" y="247609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>
                <a:latin typeface="Nordica Hairline" panose="02000403000000000000" pitchFamily="2" charset="0"/>
              </a:rPr>
              <a:t>tecnologia</a:t>
            </a:r>
            <a:endParaRPr lang="es-ES" sz="1400" dirty="0">
              <a:latin typeface="Nordica Hairline" panose="02000403000000000000" pitchFamily="2" charset="0"/>
            </a:endParaRP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38DEBFFD-C5E5-DC4C-8281-A88896AB0FE4}"/>
              </a:ext>
            </a:extLst>
          </p:cNvPr>
          <p:cNvSpPr txBox="1"/>
          <p:nvPr/>
        </p:nvSpPr>
        <p:spPr>
          <a:xfrm rot="18522372">
            <a:off x="7164375" y="2356959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81AF8D3B-84BC-544D-900E-31C1E010A110}"/>
              </a:ext>
            </a:extLst>
          </p:cNvPr>
          <p:cNvSpPr txBox="1"/>
          <p:nvPr/>
        </p:nvSpPr>
        <p:spPr>
          <a:xfrm>
            <a:off x="1492542" y="4816706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>
                <a:latin typeface="Nordica Hairline" panose="02000403000000000000" pitchFamily="2" charset="0"/>
              </a:rPr>
              <a:t>tecnologia</a:t>
            </a:r>
            <a:endParaRPr lang="es-ES" sz="1400" dirty="0">
              <a:latin typeface="Nordica Hairline" panose="02000403000000000000" pitchFamily="2" charset="0"/>
            </a:endParaRP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ACA68B7A-AA41-444E-9B84-C2FC1621F3BC}"/>
              </a:ext>
            </a:extLst>
          </p:cNvPr>
          <p:cNvSpPr txBox="1"/>
          <p:nvPr/>
        </p:nvSpPr>
        <p:spPr>
          <a:xfrm rot="18522372">
            <a:off x="2200867" y="469757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3DE72A7C-D2D5-0941-A7E4-BE5CB6BE3630}"/>
              </a:ext>
            </a:extLst>
          </p:cNvPr>
          <p:cNvSpPr txBox="1"/>
          <p:nvPr/>
        </p:nvSpPr>
        <p:spPr>
          <a:xfrm>
            <a:off x="3092385" y="3835977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>
                <a:latin typeface="Nordica Hairline" panose="02000403000000000000" pitchFamily="2" charset="0"/>
              </a:rPr>
              <a:t>tecnologia</a:t>
            </a:r>
            <a:endParaRPr lang="es-ES" sz="1400" dirty="0">
              <a:latin typeface="Nordica Hairline" panose="02000403000000000000" pitchFamily="2" charset="0"/>
            </a:endParaRP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04AE8507-E9D6-264D-BE00-1A733F87C757}"/>
              </a:ext>
            </a:extLst>
          </p:cNvPr>
          <p:cNvSpPr txBox="1"/>
          <p:nvPr/>
        </p:nvSpPr>
        <p:spPr>
          <a:xfrm rot="18522372">
            <a:off x="3800710" y="3716843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EB423D07-39AD-6A4C-A8C9-34F9933D2ED5}"/>
              </a:ext>
            </a:extLst>
          </p:cNvPr>
          <p:cNvSpPr txBox="1"/>
          <p:nvPr/>
        </p:nvSpPr>
        <p:spPr>
          <a:xfrm>
            <a:off x="3071219" y="2438549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ingles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992AE6C3-D692-7942-A440-B7025591BB60}"/>
              </a:ext>
            </a:extLst>
          </p:cNvPr>
          <p:cNvSpPr txBox="1"/>
          <p:nvPr/>
        </p:nvSpPr>
        <p:spPr>
          <a:xfrm rot="18522372">
            <a:off x="3502350" y="2331244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C983176D-AA8D-EB4D-9E11-6316B2A17064}"/>
              </a:ext>
            </a:extLst>
          </p:cNvPr>
          <p:cNvSpPr txBox="1"/>
          <p:nvPr/>
        </p:nvSpPr>
        <p:spPr>
          <a:xfrm>
            <a:off x="4857895" y="3806863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ingles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4313795E-5D04-794B-8F48-E845ED89FBB1}"/>
              </a:ext>
            </a:extLst>
          </p:cNvPr>
          <p:cNvSpPr txBox="1"/>
          <p:nvPr/>
        </p:nvSpPr>
        <p:spPr>
          <a:xfrm rot="18522372">
            <a:off x="5289026" y="3699558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1E151480-F447-BB42-85F7-53C13113B941}"/>
              </a:ext>
            </a:extLst>
          </p:cNvPr>
          <p:cNvSpPr txBox="1"/>
          <p:nvPr/>
        </p:nvSpPr>
        <p:spPr>
          <a:xfrm>
            <a:off x="8321058" y="3819039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ingles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4C5C81DA-075E-7340-8880-EE2D2D667779}"/>
              </a:ext>
            </a:extLst>
          </p:cNvPr>
          <p:cNvSpPr txBox="1"/>
          <p:nvPr/>
        </p:nvSpPr>
        <p:spPr>
          <a:xfrm rot="18522372">
            <a:off x="8752189" y="3711734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F7F409EC-20CB-6547-9453-F37FC5FF3483}"/>
              </a:ext>
            </a:extLst>
          </p:cNvPr>
          <p:cNvSpPr txBox="1"/>
          <p:nvPr/>
        </p:nvSpPr>
        <p:spPr>
          <a:xfrm>
            <a:off x="8380441" y="4804630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latin typeface="Nordica Hairline" panose="02000403000000000000" pitchFamily="2" charset="0"/>
              </a:rPr>
              <a:t>plastica</a:t>
            </a:r>
            <a:endParaRPr lang="es-ES" dirty="0">
              <a:latin typeface="Nordica Hairline" panose="02000403000000000000" pitchFamily="2" charset="0"/>
            </a:endParaRP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89E5F736-0480-414F-8FFF-07817437FF11}"/>
              </a:ext>
            </a:extLst>
          </p:cNvPr>
          <p:cNvSpPr txBox="1"/>
          <p:nvPr/>
        </p:nvSpPr>
        <p:spPr>
          <a:xfrm rot="18522372">
            <a:off x="8650917" y="4673797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6DCDCBAD-6528-B849-A364-72F18A0C0432}"/>
              </a:ext>
            </a:extLst>
          </p:cNvPr>
          <p:cNvSpPr txBox="1"/>
          <p:nvPr/>
        </p:nvSpPr>
        <p:spPr>
          <a:xfrm>
            <a:off x="3057816" y="4758430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latin typeface="Nordica Hairline" panose="02000403000000000000" pitchFamily="2" charset="0"/>
              </a:rPr>
              <a:t>plastica</a:t>
            </a:r>
            <a:endParaRPr lang="es-ES" dirty="0">
              <a:latin typeface="Nordica Hairline" panose="02000403000000000000" pitchFamily="2" charset="0"/>
            </a:endParaRP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195C3D98-B183-EA46-8304-2A8DB1B62AC0}"/>
              </a:ext>
            </a:extLst>
          </p:cNvPr>
          <p:cNvSpPr txBox="1"/>
          <p:nvPr/>
        </p:nvSpPr>
        <p:spPr>
          <a:xfrm rot="18522372">
            <a:off x="3328292" y="4627597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CE104781-CF0F-F046-BD54-E432D8465A84}"/>
              </a:ext>
            </a:extLst>
          </p:cNvPr>
          <p:cNvSpPr txBox="1"/>
          <p:nvPr/>
        </p:nvSpPr>
        <p:spPr>
          <a:xfrm>
            <a:off x="6590909" y="3809765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latin typeface="Nordica Hairline" panose="02000403000000000000" pitchFamily="2" charset="0"/>
              </a:rPr>
              <a:t>plastica</a:t>
            </a:r>
            <a:endParaRPr lang="es-ES" dirty="0">
              <a:latin typeface="Nordica Hairline" panose="02000403000000000000" pitchFamily="2" charset="0"/>
            </a:endParaRP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BE25C9E0-4A80-064D-894A-71B88ECA19C2}"/>
              </a:ext>
            </a:extLst>
          </p:cNvPr>
          <p:cNvSpPr txBox="1"/>
          <p:nvPr/>
        </p:nvSpPr>
        <p:spPr>
          <a:xfrm rot="18522372">
            <a:off x="6861385" y="367893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-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A3A2720E-38A0-AF4B-92A4-1EEB4F76E0DC}"/>
              </a:ext>
            </a:extLst>
          </p:cNvPr>
          <p:cNvSpPr txBox="1"/>
          <p:nvPr/>
        </p:nvSpPr>
        <p:spPr>
          <a:xfrm>
            <a:off x="1463348" y="5892433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biblioteca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5547CC6A-B802-A743-9168-CEF20A3BDA39}"/>
              </a:ext>
            </a:extLst>
          </p:cNvPr>
          <p:cNvSpPr txBox="1"/>
          <p:nvPr/>
        </p:nvSpPr>
        <p:spPr>
          <a:xfrm>
            <a:off x="4705609" y="4816699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biblioteca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0712B84C-7C4B-0345-9472-189CBCBB8B1C}"/>
              </a:ext>
            </a:extLst>
          </p:cNvPr>
          <p:cNvSpPr txBox="1"/>
          <p:nvPr/>
        </p:nvSpPr>
        <p:spPr>
          <a:xfrm>
            <a:off x="6490883" y="1519867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biblioteca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74F3E8AF-6DD2-A441-BFB5-A6D2C2206480}"/>
              </a:ext>
            </a:extLst>
          </p:cNvPr>
          <p:cNvSpPr txBox="1"/>
          <p:nvPr/>
        </p:nvSpPr>
        <p:spPr>
          <a:xfrm>
            <a:off x="3090486" y="5779588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teatro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3B21140C-1C0E-BA48-ACC6-5441ACB7A241}"/>
              </a:ext>
            </a:extLst>
          </p:cNvPr>
          <p:cNvSpPr txBox="1"/>
          <p:nvPr/>
        </p:nvSpPr>
        <p:spPr>
          <a:xfrm>
            <a:off x="6654702" y="5814594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teatro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F3E2DA9F-EB65-D549-8327-030555970078}"/>
              </a:ext>
            </a:extLst>
          </p:cNvPr>
          <p:cNvSpPr txBox="1"/>
          <p:nvPr/>
        </p:nvSpPr>
        <p:spPr>
          <a:xfrm>
            <a:off x="8375270" y="1462759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Nordica Hairline" panose="02000403000000000000" pitchFamily="2" charset="0"/>
              </a:rPr>
              <a:t>teatro</a:t>
            </a:r>
          </a:p>
        </p:txBody>
      </p:sp>
      <p:pic>
        <p:nvPicPr>
          <p:cNvPr id="112" name="Imagen 111">
            <a:extLst>
              <a:ext uri="{FF2B5EF4-FFF2-40B4-BE49-F238E27FC236}">
                <a16:creationId xmlns:a16="http://schemas.microsoft.com/office/drawing/2014/main" id="{1282049A-B5D4-FC49-ACBC-FB663B0374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2461" y="2844642"/>
            <a:ext cx="449806" cy="44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92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68</Words>
  <Application>Microsoft Macintosh PowerPoint</Application>
  <PresentationFormat>A4 (210 x 297 mm)</PresentationFormat>
  <Paragraphs>61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Amatic SC</vt:lpstr>
      <vt:lpstr>Arial</vt:lpstr>
      <vt:lpstr>Calibri</vt:lpstr>
      <vt:lpstr>Calibri Light</vt:lpstr>
      <vt:lpstr>Nordica Hairline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Teresa Sánchez</dc:creator>
  <cp:lastModifiedBy>Teresa Sánchez</cp:lastModifiedBy>
  <cp:revision>6</cp:revision>
  <dcterms:created xsi:type="dcterms:W3CDTF">2020-05-05T13:42:30Z</dcterms:created>
  <dcterms:modified xsi:type="dcterms:W3CDTF">2020-05-05T14:41:31Z</dcterms:modified>
</cp:coreProperties>
</file>