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E2AAC-A68F-44C9-8C08-E15F3CBE3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04EFF-BC4B-45D5-8DEC-F57053238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7CCF0-10D8-4DB5-B16A-7F0128DA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8101D-30CA-4C75-B350-6A13BEF8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FCDA2-4808-441A-BF07-DB5D64A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30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2F3-B12D-4194-AD62-4D59A8C7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C319D0-40A6-4A79-968A-5C8AD5D51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AD3400-4F1B-4C4A-8655-0D313602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5C46D-5B86-41E0-86F0-029B104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B899E3-4CE6-414B-9640-5FC1042A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8D479-207D-449E-A8BA-1D51EB470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44D161-DB90-4CB1-81D5-1DC58326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07AE6-47CB-4478-B59A-0C916975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57659-11DA-4CB7-9B3F-447D3830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33243-E180-4039-835A-C7D06011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7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CD7F0-8273-48A9-B25B-F15A8B68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D182F-9FA5-4BAE-9637-2FCCC19E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1B1E6-3030-4539-83C6-EBA54EAC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F4810-4587-4D8C-A3DA-4C4F33DC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90F64-F9FB-4436-B9F4-EB2DB388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5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71F7E-84B6-4BFD-81BE-FCC07353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293BE-B387-4907-9A4C-2D917B96B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2C166-6DAD-4632-9535-D6461789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227CA-CBBA-4234-883A-ECFC8077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D37C3-5BEB-4CFD-8519-731758A3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81EFD-F088-4D07-B12B-DDCB9920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0D579B-C77A-463F-9AE9-B8A5A20E8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1F08F9-05ED-4522-BC97-116C4A6C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DB039-39F5-4158-B5EF-1945BF21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BBDEB0-B332-4D4E-902E-861F3431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8A2D0-C686-48E4-957D-6A438839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656C9-3B0A-4542-8CEC-C3DF643F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A320-A844-4030-B9D7-16A28161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DD801-FE8D-4E1B-AFA5-B7344F3C7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D620DF-12C1-4211-99BA-650AD417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64D6B7-DD57-436D-A9B9-2D6F0C6CE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BCEFB3-D6CD-4449-94F7-6A1C5509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BF7FAA-E27D-4D56-B325-1EA8ED49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D68699-7AB1-47E6-806C-0F727921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58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51D8E-A6E7-47C1-879C-BE5549F6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F17437-FC83-4630-AFB5-6A13958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39BFB1-1F63-42F8-88C4-31037BA5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4A107-8803-4B69-B523-220A673F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B5E054-A458-4DD0-A6A9-22FAC02C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13654F-23B0-4522-8C53-57E2A7A8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40AE96-E307-432E-8988-B6B9631E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1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B561E-5E6E-4016-B65D-7414D470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6DE5F-9FAF-46B4-84BB-EF8FC9D8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26506F-54FF-4389-86C7-A8F45143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CD4463-DE46-447A-A3DB-753C9936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77010-B93A-40A5-BAB8-66564F81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1FDCD-BB65-490D-A596-848E7FE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7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C8EAB-61BF-4380-9FEB-FFD1DFD1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3009F2-44F9-41B8-9206-895BED79E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9D9471-8647-4AD1-A196-1D42A1192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637127-043D-4C30-BA96-CF5CBB8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5DFFC8-5E75-420E-AF72-9662109A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76DCF7-EC63-4BEE-BD8D-C93B5868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21B35B-D6B7-4BAD-94CD-51406A1B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51E1AF-E092-4B57-B771-87EC60D3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FDA35-30EC-4108-B568-04E8DFE88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B087-B00A-4CC9-BFAD-487279EA8E76}" type="datetimeFigureOut">
              <a:rPr lang="es-ES" smtClean="0"/>
              <a:t>07/11/2020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7295E-92A7-4D61-90E4-2958C06C5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45E6A-63C1-4F10-85CE-B718D896A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ED88-71BD-4025-A039-273033A0D1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1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DB8C0DB-3E0B-42F8-97C5-E26E5FE34651}"/>
              </a:ext>
            </a:extLst>
          </p:cNvPr>
          <p:cNvSpPr/>
          <p:nvPr/>
        </p:nvSpPr>
        <p:spPr>
          <a:xfrm>
            <a:off x="498410" y="338235"/>
            <a:ext cx="11195179" cy="6181530"/>
          </a:xfrm>
          <a:prstGeom prst="rect">
            <a:avLst/>
          </a:prstGeom>
          <a:solidFill>
            <a:srgbClr val="B4DE8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4D8316E-50D7-4260-A604-DAD4C714F159}"/>
              </a:ext>
            </a:extLst>
          </p:cNvPr>
          <p:cNvSpPr/>
          <p:nvPr/>
        </p:nvSpPr>
        <p:spPr>
          <a:xfrm>
            <a:off x="725455" y="2431207"/>
            <a:ext cx="1220400" cy="122075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BF2093-DEA5-4FAF-8FC0-37DDED42C362}"/>
              </a:ext>
            </a:extLst>
          </p:cNvPr>
          <p:cNvSpPr/>
          <p:nvPr/>
        </p:nvSpPr>
        <p:spPr>
          <a:xfrm>
            <a:off x="270589" y="2654171"/>
            <a:ext cx="227822" cy="7748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CBEFA3-D696-45E7-BCEF-50F5C45BBD52}"/>
              </a:ext>
            </a:extLst>
          </p:cNvPr>
          <p:cNvSpPr/>
          <p:nvPr/>
        </p:nvSpPr>
        <p:spPr>
          <a:xfrm>
            <a:off x="11693589" y="2654171"/>
            <a:ext cx="227822" cy="7748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345BB7C-BFBB-4199-8112-A0E155632302}"/>
              </a:ext>
            </a:extLst>
          </p:cNvPr>
          <p:cNvSpPr/>
          <p:nvPr/>
        </p:nvSpPr>
        <p:spPr>
          <a:xfrm>
            <a:off x="10172277" y="2431205"/>
            <a:ext cx="1220400" cy="122075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F45CC3-2B88-41AB-B21D-2A329CE34C6F}"/>
              </a:ext>
            </a:extLst>
          </p:cNvPr>
          <p:cNvSpPr/>
          <p:nvPr/>
        </p:nvSpPr>
        <p:spPr>
          <a:xfrm>
            <a:off x="497633" y="2123782"/>
            <a:ext cx="1140669" cy="1835603"/>
          </a:xfrm>
          <a:prstGeom prst="rect">
            <a:avLst/>
          </a:prstGeom>
          <a:solidFill>
            <a:srgbClr val="B4DE8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44BB05C-5FCE-42B0-AC4D-7388B68F2C29}"/>
              </a:ext>
            </a:extLst>
          </p:cNvPr>
          <p:cNvSpPr/>
          <p:nvPr/>
        </p:nvSpPr>
        <p:spPr>
          <a:xfrm>
            <a:off x="10520653" y="2123782"/>
            <a:ext cx="1140669" cy="1835603"/>
          </a:xfrm>
          <a:prstGeom prst="rect">
            <a:avLst/>
          </a:prstGeom>
          <a:solidFill>
            <a:srgbClr val="B4DE8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D7915A-E842-4089-961A-3CDB44D0E29B}"/>
              </a:ext>
            </a:extLst>
          </p:cNvPr>
          <p:cNvSpPr/>
          <p:nvPr/>
        </p:nvSpPr>
        <p:spPr>
          <a:xfrm>
            <a:off x="498409" y="2431207"/>
            <a:ext cx="603378" cy="1220755"/>
          </a:xfrm>
          <a:prstGeom prst="rect">
            <a:avLst/>
          </a:prstGeom>
          <a:solidFill>
            <a:srgbClr val="B4DE8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DFD18B2-6547-4063-878C-CA37347560F1}"/>
              </a:ext>
            </a:extLst>
          </p:cNvPr>
          <p:cNvSpPr/>
          <p:nvPr/>
        </p:nvSpPr>
        <p:spPr>
          <a:xfrm>
            <a:off x="11090988" y="2431207"/>
            <a:ext cx="603378" cy="1220755"/>
          </a:xfrm>
          <a:prstGeom prst="rect">
            <a:avLst/>
          </a:prstGeom>
          <a:solidFill>
            <a:srgbClr val="B4DE8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4BDCDBA-C2D6-4EFD-B500-2DE364B5F02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6096000" y="338235"/>
            <a:ext cx="0" cy="61815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6609555D-FA01-4449-93DE-AB6A40D3C085}"/>
              </a:ext>
            </a:extLst>
          </p:cNvPr>
          <p:cNvSpPr/>
          <p:nvPr/>
        </p:nvSpPr>
        <p:spPr>
          <a:xfrm>
            <a:off x="5485799" y="2431204"/>
            <a:ext cx="1220400" cy="122075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8EDA8A0-966E-4CAC-B396-5640B076946A}"/>
              </a:ext>
            </a:extLst>
          </p:cNvPr>
          <p:cNvSpPr/>
          <p:nvPr/>
        </p:nvSpPr>
        <p:spPr>
          <a:xfrm>
            <a:off x="6023999" y="2969581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62D7110-496A-47DC-823B-DA1E43C0EE4E}"/>
              </a:ext>
            </a:extLst>
          </p:cNvPr>
          <p:cNvSpPr/>
          <p:nvPr/>
        </p:nvSpPr>
        <p:spPr>
          <a:xfrm>
            <a:off x="281633" y="122235"/>
            <a:ext cx="432000" cy="432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EA54798-9D73-43C2-AB04-31F3673C7DD9}"/>
              </a:ext>
            </a:extLst>
          </p:cNvPr>
          <p:cNvSpPr/>
          <p:nvPr/>
        </p:nvSpPr>
        <p:spPr>
          <a:xfrm>
            <a:off x="187570" y="0"/>
            <a:ext cx="603378" cy="312798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AFE1167-B06B-474B-B3D0-72152B163CDF}"/>
              </a:ext>
            </a:extLst>
          </p:cNvPr>
          <p:cNvSpPr/>
          <p:nvPr/>
        </p:nvSpPr>
        <p:spPr>
          <a:xfrm rot="5400000">
            <a:off x="11724" y="310662"/>
            <a:ext cx="603378" cy="312798"/>
          </a:xfrm>
          <a:prstGeom prst="rect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8CEAE840-1A02-48C3-A96C-725710FF0694}"/>
              </a:ext>
            </a:extLst>
          </p:cNvPr>
          <p:cNvGrpSpPr/>
          <p:nvPr/>
        </p:nvGrpSpPr>
        <p:grpSpPr>
          <a:xfrm rot="16200000">
            <a:off x="224422" y="6156658"/>
            <a:ext cx="633934" cy="768750"/>
            <a:chOff x="2359802" y="2883209"/>
            <a:chExt cx="633934" cy="76875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CBF6C2B2-CD7B-4617-BB51-A9052A53FC41}"/>
                </a:ext>
              </a:extLst>
            </p:cNvPr>
            <p:cNvSpPr/>
            <p:nvPr/>
          </p:nvSpPr>
          <p:spPr>
            <a:xfrm>
              <a:off x="2484421" y="3005444"/>
              <a:ext cx="432000" cy="432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6A9C8EB-9D59-415D-9CCD-4B071EC87882}"/>
                </a:ext>
              </a:extLst>
            </p:cNvPr>
            <p:cNvSpPr/>
            <p:nvPr/>
          </p:nvSpPr>
          <p:spPr>
            <a:xfrm>
              <a:off x="2390358" y="2883209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15B3E89-B4A5-4F78-B557-4A41621E623F}"/>
                </a:ext>
              </a:extLst>
            </p:cNvPr>
            <p:cNvSpPr/>
            <p:nvPr/>
          </p:nvSpPr>
          <p:spPr>
            <a:xfrm rot="5400000">
              <a:off x="2214512" y="3193871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C9B0EB3-D616-4181-810B-F21989E12C57}"/>
              </a:ext>
            </a:extLst>
          </p:cNvPr>
          <p:cNvGrpSpPr/>
          <p:nvPr/>
        </p:nvGrpSpPr>
        <p:grpSpPr>
          <a:xfrm rot="5400000">
            <a:off x="11335211" y="-65353"/>
            <a:ext cx="633934" cy="768750"/>
            <a:chOff x="2359802" y="2883209"/>
            <a:chExt cx="633934" cy="768750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CD633D58-6911-4689-BD8E-A94D19B51D60}"/>
                </a:ext>
              </a:extLst>
            </p:cNvPr>
            <p:cNvSpPr/>
            <p:nvPr/>
          </p:nvSpPr>
          <p:spPr>
            <a:xfrm>
              <a:off x="2484421" y="3005444"/>
              <a:ext cx="432000" cy="432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41314440-EE4D-47C1-B0D5-6FCCE3AE1019}"/>
                </a:ext>
              </a:extLst>
            </p:cNvPr>
            <p:cNvSpPr/>
            <p:nvPr/>
          </p:nvSpPr>
          <p:spPr>
            <a:xfrm>
              <a:off x="2390358" y="2883209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A5D88603-A5A5-4E23-9F4C-B9CB07320F84}"/>
                </a:ext>
              </a:extLst>
            </p:cNvPr>
            <p:cNvSpPr/>
            <p:nvPr/>
          </p:nvSpPr>
          <p:spPr>
            <a:xfrm rot="5400000">
              <a:off x="2214512" y="3193871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C98F2E2-688B-467F-91EB-D0141EFCCD52}"/>
              </a:ext>
            </a:extLst>
          </p:cNvPr>
          <p:cNvGrpSpPr/>
          <p:nvPr/>
        </p:nvGrpSpPr>
        <p:grpSpPr>
          <a:xfrm rot="10800000">
            <a:off x="11401940" y="6093392"/>
            <a:ext cx="633934" cy="768750"/>
            <a:chOff x="2359802" y="2883209"/>
            <a:chExt cx="633934" cy="768750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D51CCA7C-6B37-4405-802F-45971E6E6D88}"/>
                </a:ext>
              </a:extLst>
            </p:cNvPr>
            <p:cNvSpPr/>
            <p:nvPr/>
          </p:nvSpPr>
          <p:spPr>
            <a:xfrm>
              <a:off x="2484421" y="3005444"/>
              <a:ext cx="432000" cy="432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25773276-48C6-42A9-9E5F-31FAADFFAF30}"/>
                </a:ext>
              </a:extLst>
            </p:cNvPr>
            <p:cNvSpPr/>
            <p:nvPr/>
          </p:nvSpPr>
          <p:spPr>
            <a:xfrm>
              <a:off x="2390358" y="2883209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7E3226AB-124E-47EE-A89E-DE1F9601BA7F}"/>
                </a:ext>
              </a:extLst>
            </p:cNvPr>
            <p:cNvSpPr/>
            <p:nvPr/>
          </p:nvSpPr>
          <p:spPr>
            <a:xfrm rot="5400000">
              <a:off x="2214512" y="3193871"/>
              <a:ext cx="603378" cy="312798"/>
            </a:xfrm>
            <a:prstGeom prst="rect">
              <a:avLst/>
            </a:prstGeom>
            <a:solidFill>
              <a:srgbClr val="B4D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8" name="Elipse 57">
            <a:extLst>
              <a:ext uri="{FF2B5EF4-FFF2-40B4-BE49-F238E27FC236}">
                <a16:creationId xmlns:a16="http://schemas.microsoft.com/office/drawing/2014/main" id="{921745CC-0277-4274-9CA0-E1EDC2B1D0CE}"/>
              </a:ext>
            </a:extLst>
          </p:cNvPr>
          <p:cNvSpPr/>
          <p:nvPr/>
        </p:nvSpPr>
        <p:spPr>
          <a:xfrm>
            <a:off x="10733821" y="2969581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5373C286-2970-4D75-9257-14100E250321}"/>
              </a:ext>
            </a:extLst>
          </p:cNvPr>
          <p:cNvSpPr/>
          <p:nvPr/>
        </p:nvSpPr>
        <p:spPr>
          <a:xfrm>
            <a:off x="1298044" y="2969581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2" name="Jugador 2">
            <a:extLst>
              <a:ext uri="{FF2B5EF4-FFF2-40B4-BE49-F238E27FC236}">
                <a16:creationId xmlns:a16="http://schemas.microsoft.com/office/drawing/2014/main" id="{FADECABA-02D1-4BCB-B3A6-1C59C0075C4B}"/>
              </a:ext>
            </a:extLst>
          </p:cNvPr>
          <p:cNvGrpSpPr/>
          <p:nvPr/>
        </p:nvGrpSpPr>
        <p:grpSpPr>
          <a:xfrm>
            <a:off x="1699801" y="916995"/>
            <a:ext cx="814667" cy="807294"/>
            <a:chOff x="1735737" y="2431199"/>
            <a:chExt cx="4255858" cy="4279185"/>
          </a:xfrm>
        </p:grpSpPr>
        <p:pic>
          <p:nvPicPr>
            <p:cNvPr id="66" name="Imagen 65" descr="Icono&#10;&#10;Descripción generada automáticamente">
              <a:extLst>
                <a:ext uri="{FF2B5EF4-FFF2-40B4-BE49-F238E27FC236}">
                  <a16:creationId xmlns:a16="http://schemas.microsoft.com/office/drawing/2014/main" id="{0DCEEBDD-EB90-4398-8927-A26A0294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6756ED8C-AEDA-473F-8350-CA5BCC242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3" name="Player 4">
            <a:extLst>
              <a:ext uri="{FF2B5EF4-FFF2-40B4-BE49-F238E27FC236}">
                <a16:creationId xmlns:a16="http://schemas.microsoft.com/office/drawing/2014/main" id="{FB68A083-2831-4152-8084-C98570E8541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616665" y="4694591"/>
            <a:ext cx="718077" cy="705459"/>
            <a:chOff x="4002307" y="2647909"/>
            <a:chExt cx="1895000" cy="1861704"/>
          </a:xfrm>
        </p:grpSpPr>
        <p:pic>
          <p:nvPicPr>
            <p:cNvPr id="68" name="Imagen 67" descr="Icono&#10;&#10;Descripción generada automáticamente">
              <a:extLst>
                <a:ext uri="{FF2B5EF4-FFF2-40B4-BE49-F238E27FC236}">
                  <a16:creationId xmlns:a16="http://schemas.microsoft.com/office/drawing/2014/main" id="{817F97C0-FC9A-4477-9CDC-256DD65ED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2455C664-A140-44F1-8B90-933E05AE7CF6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1" name="Jugador 1">
            <a:extLst>
              <a:ext uri="{FF2B5EF4-FFF2-40B4-BE49-F238E27FC236}">
                <a16:creationId xmlns:a16="http://schemas.microsoft.com/office/drawing/2014/main" id="{02B07881-E358-4980-9918-660E21C01D92}"/>
              </a:ext>
            </a:extLst>
          </p:cNvPr>
          <p:cNvGrpSpPr/>
          <p:nvPr/>
        </p:nvGrpSpPr>
        <p:grpSpPr>
          <a:xfrm>
            <a:off x="592219" y="2686797"/>
            <a:ext cx="814667" cy="807294"/>
            <a:chOff x="1735737" y="2431199"/>
            <a:chExt cx="4255858" cy="4279185"/>
          </a:xfrm>
        </p:grpSpPr>
        <p:pic>
          <p:nvPicPr>
            <p:cNvPr id="82" name="Imagen 81" descr="Icono&#10;&#10;Descripción generada automáticamente">
              <a:extLst>
                <a:ext uri="{FF2B5EF4-FFF2-40B4-BE49-F238E27FC236}">
                  <a16:creationId xmlns:a16="http://schemas.microsoft.com/office/drawing/2014/main" id="{29447564-FCB1-429C-9D03-F5D30919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3A0AFE80-1311-4150-A759-F5FFCBD0D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7" name="Jugador 4">
            <a:extLst>
              <a:ext uri="{FF2B5EF4-FFF2-40B4-BE49-F238E27FC236}">
                <a16:creationId xmlns:a16="http://schemas.microsoft.com/office/drawing/2014/main" id="{6C4B17EB-C8E2-49E3-8C88-6F57819E59B6}"/>
              </a:ext>
            </a:extLst>
          </p:cNvPr>
          <p:cNvGrpSpPr/>
          <p:nvPr/>
        </p:nvGrpSpPr>
        <p:grpSpPr>
          <a:xfrm>
            <a:off x="5616665" y="668572"/>
            <a:ext cx="814667" cy="807294"/>
            <a:chOff x="1735737" y="2431199"/>
            <a:chExt cx="4255858" cy="4279185"/>
          </a:xfrm>
        </p:grpSpPr>
        <p:pic>
          <p:nvPicPr>
            <p:cNvPr id="88" name="Imagen 87" descr="Icono&#10;&#10;Descripción generada automáticamente">
              <a:extLst>
                <a:ext uri="{FF2B5EF4-FFF2-40B4-BE49-F238E27FC236}">
                  <a16:creationId xmlns:a16="http://schemas.microsoft.com/office/drawing/2014/main" id="{F6F3F835-99BB-4087-AA43-1962C566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382CD00A-363B-429F-96FD-23D68BCE44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0" name="Jugador 5">
            <a:extLst>
              <a:ext uri="{FF2B5EF4-FFF2-40B4-BE49-F238E27FC236}">
                <a16:creationId xmlns:a16="http://schemas.microsoft.com/office/drawing/2014/main" id="{F286FEF9-FCDA-4592-97F6-8351AD08D58D}"/>
              </a:ext>
            </a:extLst>
          </p:cNvPr>
          <p:cNvGrpSpPr/>
          <p:nvPr/>
        </p:nvGrpSpPr>
        <p:grpSpPr>
          <a:xfrm>
            <a:off x="7851599" y="4446113"/>
            <a:ext cx="814667" cy="807294"/>
            <a:chOff x="1735737" y="2431199"/>
            <a:chExt cx="4255858" cy="4279185"/>
          </a:xfrm>
        </p:grpSpPr>
        <p:pic>
          <p:nvPicPr>
            <p:cNvPr id="91" name="Imagen 90" descr="Icono&#10;&#10;Descripción generada automáticamente">
              <a:extLst>
                <a:ext uri="{FF2B5EF4-FFF2-40B4-BE49-F238E27FC236}">
                  <a16:creationId xmlns:a16="http://schemas.microsoft.com/office/drawing/2014/main" id="{557C8983-EE21-4D39-83E0-B7F323E50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64EA0D87-2B2D-4A8C-8D65-41B45782F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3" name="Jugador 6">
            <a:extLst>
              <a:ext uri="{FF2B5EF4-FFF2-40B4-BE49-F238E27FC236}">
                <a16:creationId xmlns:a16="http://schemas.microsoft.com/office/drawing/2014/main" id="{D0D6CE2C-E395-43B7-AADC-11DA0911AA0C}"/>
              </a:ext>
            </a:extLst>
          </p:cNvPr>
          <p:cNvGrpSpPr/>
          <p:nvPr/>
        </p:nvGrpSpPr>
        <p:grpSpPr>
          <a:xfrm>
            <a:off x="9133189" y="1839513"/>
            <a:ext cx="814667" cy="807294"/>
            <a:chOff x="1735737" y="2431199"/>
            <a:chExt cx="4255858" cy="4279185"/>
          </a:xfrm>
        </p:grpSpPr>
        <p:pic>
          <p:nvPicPr>
            <p:cNvPr id="94" name="Imagen 93" descr="Icono&#10;&#10;Descripción generada automáticamente">
              <a:extLst>
                <a:ext uri="{FF2B5EF4-FFF2-40B4-BE49-F238E27FC236}">
                  <a16:creationId xmlns:a16="http://schemas.microsoft.com/office/drawing/2014/main" id="{CA946341-1EE0-4CF4-A8FF-79773C62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5E50CA63-1F76-4E25-BA9D-F74F7BD86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6" name="Player 3">
            <a:extLst>
              <a:ext uri="{FF2B5EF4-FFF2-40B4-BE49-F238E27FC236}">
                <a16:creationId xmlns:a16="http://schemas.microsoft.com/office/drawing/2014/main" id="{8DD58359-DF74-4F98-AAF6-C23F2E9D554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714447" y="993901"/>
            <a:ext cx="718077" cy="705459"/>
            <a:chOff x="4002307" y="2647909"/>
            <a:chExt cx="1895000" cy="1861704"/>
          </a:xfrm>
        </p:grpSpPr>
        <p:pic>
          <p:nvPicPr>
            <p:cNvPr id="97" name="Imagen 96" descr="Icono&#10;&#10;Descripción generada automáticamente">
              <a:extLst>
                <a:ext uri="{FF2B5EF4-FFF2-40B4-BE49-F238E27FC236}">
                  <a16:creationId xmlns:a16="http://schemas.microsoft.com/office/drawing/2014/main" id="{2EDD5B38-D755-412D-AC4E-59A18FB8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65D0F4BF-4386-4B82-81CD-B89B21508782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9" name="Player 2">
            <a:extLst>
              <a:ext uri="{FF2B5EF4-FFF2-40B4-BE49-F238E27FC236}">
                <a16:creationId xmlns:a16="http://schemas.microsoft.com/office/drawing/2014/main" id="{A840E72B-1D00-497D-AE73-CB670EB6C3B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947856" y="5253407"/>
            <a:ext cx="718077" cy="705459"/>
            <a:chOff x="4002307" y="2647909"/>
            <a:chExt cx="1895000" cy="1861704"/>
          </a:xfrm>
        </p:grpSpPr>
        <p:pic>
          <p:nvPicPr>
            <p:cNvPr id="100" name="Imagen 99" descr="Icono&#10;&#10;Descripción generada automáticamente">
              <a:extLst>
                <a:ext uri="{FF2B5EF4-FFF2-40B4-BE49-F238E27FC236}">
                  <a16:creationId xmlns:a16="http://schemas.microsoft.com/office/drawing/2014/main" id="{55441CEF-EB7C-45AE-867E-7B96614E3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860209DE-69B2-401A-8E2C-784703C68EE2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2" name="Player 5">
            <a:extLst>
              <a:ext uri="{FF2B5EF4-FFF2-40B4-BE49-F238E27FC236}">
                <a16:creationId xmlns:a16="http://schemas.microsoft.com/office/drawing/2014/main" id="{5B173FE4-A911-4A76-99EC-0DDC8D1FF58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579660" y="1253257"/>
            <a:ext cx="718077" cy="705459"/>
            <a:chOff x="4002307" y="2647909"/>
            <a:chExt cx="1895000" cy="1861704"/>
          </a:xfrm>
        </p:grpSpPr>
        <p:pic>
          <p:nvPicPr>
            <p:cNvPr id="103" name="Imagen 102" descr="Icono&#10;&#10;Descripción generada automáticamente">
              <a:extLst>
                <a:ext uri="{FF2B5EF4-FFF2-40B4-BE49-F238E27FC236}">
                  <a16:creationId xmlns:a16="http://schemas.microsoft.com/office/drawing/2014/main" id="{0345FB16-389E-4F2B-BE5E-DF917592F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142A863E-AB8D-4376-89CB-0B659ED6A5BB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5" name="Player 1">
            <a:extLst>
              <a:ext uri="{FF2B5EF4-FFF2-40B4-BE49-F238E27FC236}">
                <a16:creationId xmlns:a16="http://schemas.microsoft.com/office/drawing/2014/main" id="{53C82ECA-415A-46B0-A60F-A83C5A42D11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791342" y="2747483"/>
            <a:ext cx="718077" cy="705459"/>
            <a:chOff x="4002307" y="2647909"/>
            <a:chExt cx="1895000" cy="1861704"/>
          </a:xfrm>
        </p:grpSpPr>
        <p:pic>
          <p:nvPicPr>
            <p:cNvPr id="106" name="Imagen 105" descr="Icono&#10;&#10;Descripción generada automáticamente">
              <a:extLst>
                <a:ext uri="{FF2B5EF4-FFF2-40B4-BE49-F238E27FC236}">
                  <a16:creationId xmlns:a16="http://schemas.microsoft.com/office/drawing/2014/main" id="{E77A5A4F-DD29-4E1F-8735-658039BE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73940827-D208-4B32-8090-0A0D5F7B7131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8" name="Jugador 3">
            <a:extLst>
              <a:ext uri="{FF2B5EF4-FFF2-40B4-BE49-F238E27FC236}">
                <a16:creationId xmlns:a16="http://schemas.microsoft.com/office/drawing/2014/main" id="{4DD8303E-ED64-4201-A5C8-7FA7C0BFB4DF}"/>
              </a:ext>
            </a:extLst>
          </p:cNvPr>
          <p:cNvGrpSpPr/>
          <p:nvPr/>
        </p:nvGrpSpPr>
        <p:grpSpPr>
          <a:xfrm>
            <a:off x="3523971" y="3835593"/>
            <a:ext cx="814667" cy="807294"/>
            <a:chOff x="1735737" y="2431199"/>
            <a:chExt cx="4255858" cy="4279185"/>
          </a:xfrm>
        </p:grpSpPr>
        <p:pic>
          <p:nvPicPr>
            <p:cNvPr id="109" name="Imagen 108" descr="Icono&#10;&#10;Descripción generada automáticamente">
              <a:extLst>
                <a:ext uri="{FF2B5EF4-FFF2-40B4-BE49-F238E27FC236}">
                  <a16:creationId xmlns:a16="http://schemas.microsoft.com/office/drawing/2014/main" id="{E445F250-7933-46AA-AC71-027607F6E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737" y="2431199"/>
              <a:ext cx="3816474" cy="3816470"/>
            </a:xfrm>
            <a:prstGeom prst="rect">
              <a:avLst/>
            </a:prstGeom>
          </p:spPr>
        </p:pic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9A076463-E972-49DE-A650-9593597E0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7628" y="4736002"/>
              <a:ext cx="1453967" cy="1974382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1" name="Player 7">
            <a:extLst>
              <a:ext uri="{FF2B5EF4-FFF2-40B4-BE49-F238E27FC236}">
                <a16:creationId xmlns:a16="http://schemas.microsoft.com/office/drawing/2014/main" id="{58036BA1-8917-4E0E-89E3-5D7C3334DB5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028625" y="5107388"/>
            <a:ext cx="718077" cy="705459"/>
            <a:chOff x="4002307" y="2647909"/>
            <a:chExt cx="1895000" cy="1861704"/>
          </a:xfrm>
        </p:grpSpPr>
        <p:pic>
          <p:nvPicPr>
            <p:cNvPr id="112" name="Imagen 111" descr="Icono&#10;&#10;Descripción generada automáticamente">
              <a:extLst>
                <a:ext uri="{FF2B5EF4-FFF2-40B4-BE49-F238E27FC236}">
                  <a16:creationId xmlns:a16="http://schemas.microsoft.com/office/drawing/2014/main" id="{4AEA8C85-A1CB-4D53-9A7F-0A568A40B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307" y="2647909"/>
              <a:ext cx="1800000" cy="1800000"/>
            </a:xfrm>
            <a:prstGeom prst="rect">
              <a:avLst/>
            </a:prstGeom>
          </p:spPr>
        </p:pic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BC31415D-F50D-4EF8-8F3F-B32EB2181609}"/>
                </a:ext>
              </a:extLst>
            </p:cNvPr>
            <p:cNvSpPr/>
            <p:nvPr/>
          </p:nvSpPr>
          <p:spPr>
            <a:xfrm>
              <a:off x="5328551" y="3737279"/>
              <a:ext cx="568756" cy="772334"/>
            </a:xfrm>
            <a:prstGeom prst="ellipse">
              <a:avLst/>
            </a:prstGeom>
            <a:solidFill>
              <a:srgbClr val="B4DE86"/>
            </a:solidFill>
            <a:ln>
              <a:solidFill>
                <a:srgbClr val="B4DE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7" name="Imagen 116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43B24BCD-3D43-4228-B34F-465AF80F5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94" y="2890676"/>
            <a:ext cx="301810" cy="301810"/>
          </a:xfrm>
          <a:prstGeom prst="rect">
            <a:avLst/>
          </a:prstGeom>
        </p:spPr>
      </p:pic>
      <p:pic>
        <p:nvPicPr>
          <p:cNvPr id="121" name="Imagen 120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EE6B261B-5E2E-4DE3-961B-2DF7766D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04" y="1197437"/>
            <a:ext cx="301810" cy="301810"/>
          </a:xfrm>
          <a:prstGeom prst="rect">
            <a:avLst/>
          </a:prstGeom>
        </p:spPr>
      </p:pic>
      <p:pic>
        <p:nvPicPr>
          <p:cNvPr id="123" name="Imagen 122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FC9E6292-3879-4F90-898A-D48B2785A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33" y="1510575"/>
            <a:ext cx="301810" cy="301810"/>
          </a:xfrm>
          <a:prstGeom prst="rect">
            <a:avLst/>
          </a:prstGeom>
        </p:spPr>
      </p:pic>
      <p:pic>
        <p:nvPicPr>
          <p:cNvPr id="125" name="Imagen 124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A9587EA1-46AC-49F5-A6A0-063B2B865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87" y="2431989"/>
            <a:ext cx="301810" cy="301810"/>
          </a:xfrm>
          <a:prstGeom prst="rect">
            <a:avLst/>
          </a:prstGeom>
        </p:spPr>
      </p:pic>
      <p:pic>
        <p:nvPicPr>
          <p:cNvPr id="127" name="Imagen 126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D598EE47-7C41-4045-AB1F-FC0E9C4ED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0" y="3246034"/>
            <a:ext cx="301810" cy="301810"/>
          </a:xfrm>
          <a:prstGeom prst="rect">
            <a:avLst/>
          </a:prstGeom>
        </p:spPr>
      </p:pic>
      <p:pic>
        <p:nvPicPr>
          <p:cNvPr id="129" name="Imagen 128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F8AE0456-E0BF-496C-8453-07B88109A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207" y="2937616"/>
            <a:ext cx="301810" cy="301810"/>
          </a:xfrm>
          <a:prstGeom prst="rect">
            <a:avLst/>
          </a:prstGeom>
        </p:spPr>
      </p:pic>
      <p:pic>
        <p:nvPicPr>
          <p:cNvPr id="131" name="Imagen 130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3C782603-0F83-4396-8144-9437D8B32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3" y="5758052"/>
            <a:ext cx="301810" cy="301810"/>
          </a:xfrm>
          <a:prstGeom prst="rect">
            <a:avLst/>
          </a:prstGeom>
        </p:spPr>
      </p:pic>
      <p:pic>
        <p:nvPicPr>
          <p:cNvPr id="133" name="Imagen 132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18D68FFF-D593-45D1-A1F3-FAB74A657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50" y="5059571"/>
            <a:ext cx="301810" cy="301810"/>
          </a:xfrm>
          <a:prstGeom prst="rect">
            <a:avLst/>
          </a:prstGeom>
        </p:spPr>
      </p:pic>
      <p:pic>
        <p:nvPicPr>
          <p:cNvPr id="135" name="Imagen 134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90744130-7D5A-480E-811F-97613A432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1" y="5272526"/>
            <a:ext cx="301810" cy="301810"/>
          </a:xfrm>
          <a:prstGeom prst="rect">
            <a:avLst/>
          </a:prstGeom>
        </p:spPr>
      </p:pic>
      <p:pic>
        <p:nvPicPr>
          <p:cNvPr id="137" name="Imagen 136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91EB7032-DBE9-4434-9E38-9C531BF27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59" y="1828076"/>
            <a:ext cx="301810" cy="301810"/>
          </a:xfrm>
          <a:prstGeom prst="rect">
            <a:avLst/>
          </a:prstGeom>
        </p:spPr>
      </p:pic>
      <p:pic>
        <p:nvPicPr>
          <p:cNvPr id="139" name="Imagen 138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419E15F9-3156-48B0-B0D0-F7A1A18BE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52" y="1455197"/>
            <a:ext cx="301810" cy="301810"/>
          </a:xfrm>
          <a:prstGeom prst="rect">
            <a:avLst/>
          </a:prstGeom>
        </p:spPr>
      </p:pic>
      <p:pic>
        <p:nvPicPr>
          <p:cNvPr id="141" name="Imagen 140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5DE4BAB5-ED77-4E7F-80B5-D9E912ABD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96" y="3192281"/>
            <a:ext cx="301810" cy="301810"/>
          </a:xfrm>
          <a:prstGeom prst="rect">
            <a:avLst/>
          </a:prstGeom>
        </p:spPr>
      </p:pic>
      <p:pic>
        <p:nvPicPr>
          <p:cNvPr id="143" name="Imagen 142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356FDF21-6BC4-4424-B7A5-01386A895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8" y="2901844"/>
            <a:ext cx="301810" cy="301810"/>
          </a:xfrm>
          <a:prstGeom prst="rect">
            <a:avLst/>
          </a:prstGeom>
        </p:spPr>
      </p:pic>
      <p:pic>
        <p:nvPicPr>
          <p:cNvPr id="145" name="Imagen 144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98EA2ADB-D13A-46AA-9F9E-318B47D17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21" y="5661630"/>
            <a:ext cx="301810" cy="301810"/>
          </a:xfrm>
          <a:prstGeom prst="rect">
            <a:avLst/>
          </a:prstGeom>
        </p:spPr>
      </p:pic>
      <p:pic>
        <p:nvPicPr>
          <p:cNvPr id="147" name="Imagen 146" descr="Imagen que contiene luz, panal, ventana, iluminado&#10;&#10;Descripción generada automáticamente">
            <a:extLst>
              <a:ext uri="{FF2B5EF4-FFF2-40B4-BE49-F238E27FC236}">
                <a16:creationId xmlns:a16="http://schemas.microsoft.com/office/drawing/2014/main" id="{41903715-0540-40D1-89E8-70123CB3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32" y="4404688"/>
            <a:ext cx="301810" cy="301810"/>
          </a:xfrm>
          <a:prstGeom prst="rect">
            <a:avLst/>
          </a:prstGeom>
        </p:spPr>
      </p:pic>
      <p:sp>
        <p:nvSpPr>
          <p:cNvPr id="159" name="Rectángulo 158">
            <a:extLst>
              <a:ext uri="{FF2B5EF4-FFF2-40B4-BE49-F238E27FC236}">
                <a16:creationId xmlns:a16="http://schemas.microsoft.com/office/drawing/2014/main" id="{A46797C9-1B96-40D7-8A9B-5E4CAA9DDD44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5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3EE8C8A8-FE2A-4B69-8FBD-1136B59CFFCB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4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9F2DB4C-5D9F-421B-956D-4ECB8E053307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3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2A099647-9BCD-41EA-8949-012794B53CD7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2</a:t>
            </a: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689DDEE4-6C37-4551-84AB-B51A907C7693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1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511F24C7-0FCE-4952-838B-E5EEA2B330A4}"/>
              </a:ext>
            </a:extLst>
          </p:cNvPr>
          <p:cNvSpPr/>
          <p:nvPr/>
        </p:nvSpPr>
        <p:spPr>
          <a:xfrm>
            <a:off x="2806461" y="69681"/>
            <a:ext cx="603375" cy="794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0</a:t>
            </a:r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519CB3EA-4C83-422A-B9F8-C462FD471602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5</a:t>
            </a:r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DA7948FF-2B70-4323-AA9B-75602C74C7F8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4</a:t>
            </a: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F5301117-F547-4A7D-955A-6F816E4A8065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3</a:t>
            </a:r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6F372FBB-DA52-47E9-9B2D-B24257CBF025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2</a:t>
            </a:r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7DCB2BE4-F5A3-4298-B2F2-71A87E4F228C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1</a:t>
            </a:r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EAA7051A-308B-4C9B-A999-A27B6648E9E6}"/>
              </a:ext>
            </a:extLst>
          </p:cNvPr>
          <p:cNvSpPr/>
          <p:nvPr/>
        </p:nvSpPr>
        <p:spPr>
          <a:xfrm>
            <a:off x="8783635" y="69681"/>
            <a:ext cx="603375" cy="79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0</a:t>
            </a:r>
          </a:p>
        </p:txBody>
      </p:sp>
      <p:pic>
        <p:nvPicPr>
          <p:cNvPr id="167" name="Imagen 16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CEBBA7C-AEF3-48AA-8E0A-B080065C1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" y="6527624"/>
            <a:ext cx="1434032" cy="330008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C5256E45-A703-4EDB-AC91-93A3887F2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7944" y="6349361"/>
            <a:ext cx="704480" cy="7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59" grpId="0" animBg="1"/>
      <p:bldP spid="157" grpId="0" animBg="1"/>
      <p:bldP spid="155" grpId="0" animBg="1"/>
      <p:bldP spid="153" grpId="0" animBg="1"/>
      <p:bldP spid="151" grpId="0" animBg="1"/>
      <p:bldP spid="14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CCAmsterdam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12</cp:revision>
  <dcterms:created xsi:type="dcterms:W3CDTF">2020-11-03T15:02:59Z</dcterms:created>
  <dcterms:modified xsi:type="dcterms:W3CDTF">2020-11-07T12:07:09Z</dcterms:modified>
</cp:coreProperties>
</file>